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omments/comment14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5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omments/comment18.xml" ContentType="application/vnd.openxmlformats-officedocument.presentationml.comment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omments/comment19.xml" ContentType="application/vnd.openxmlformats-officedocument.presentationml.comment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6" r:id="rId3"/>
    <p:sldMasterId id="2147483698" r:id="rId4"/>
  </p:sldMasterIdLst>
  <p:notesMasterIdLst>
    <p:notesMasterId r:id="rId69"/>
  </p:notesMasterIdLst>
  <p:sldIdLst>
    <p:sldId id="334" r:id="rId5"/>
    <p:sldId id="335" r:id="rId6"/>
    <p:sldId id="336" r:id="rId7"/>
    <p:sldId id="337" r:id="rId8"/>
    <p:sldId id="260" r:id="rId9"/>
    <p:sldId id="259" r:id="rId10"/>
    <p:sldId id="338" r:id="rId11"/>
    <p:sldId id="263" r:id="rId12"/>
    <p:sldId id="264" r:id="rId13"/>
    <p:sldId id="265" r:id="rId14"/>
    <p:sldId id="326" r:id="rId15"/>
    <p:sldId id="267" r:id="rId16"/>
    <p:sldId id="268" r:id="rId17"/>
    <p:sldId id="269" r:id="rId18"/>
    <p:sldId id="319" r:id="rId19"/>
    <p:sldId id="270" r:id="rId20"/>
    <p:sldId id="271" r:id="rId21"/>
    <p:sldId id="272" r:id="rId22"/>
    <p:sldId id="332" r:id="rId23"/>
    <p:sldId id="274" r:id="rId24"/>
    <p:sldId id="275" r:id="rId25"/>
    <p:sldId id="276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20" r:id="rId39"/>
    <p:sldId id="292" r:id="rId40"/>
    <p:sldId id="293" r:id="rId41"/>
    <p:sldId id="295" r:id="rId42"/>
    <p:sldId id="296" r:id="rId43"/>
    <p:sldId id="297" r:id="rId44"/>
    <p:sldId id="298" r:id="rId45"/>
    <p:sldId id="331" r:id="rId46"/>
    <p:sldId id="328" r:id="rId47"/>
    <p:sldId id="299" r:id="rId48"/>
    <p:sldId id="300" r:id="rId49"/>
    <p:sldId id="327" r:id="rId50"/>
    <p:sldId id="301" r:id="rId51"/>
    <p:sldId id="333" r:id="rId52"/>
    <p:sldId id="324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22" r:id="rId65"/>
    <p:sldId id="325" r:id="rId66"/>
    <p:sldId id="315" r:id="rId67"/>
    <p:sldId id="317" r:id="rId68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ovcev" initials="vv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C52"/>
    <a:srgbClr val="408847"/>
    <a:srgbClr val="008000"/>
    <a:srgbClr val="2929A7"/>
    <a:srgbClr val="435422"/>
    <a:srgbClr val="262F13"/>
    <a:srgbClr val="DC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37" autoAdjust="0"/>
  </p:normalViewPr>
  <p:slideViewPr>
    <p:cSldViewPr>
      <p:cViewPr>
        <p:scale>
          <a:sx n="89" d="100"/>
          <a:sy n="89" d="100"/>
        </p:scale>
        <p:origin x="-219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sovaov\&#1056;&#1072;&#1073;&#1086;&#1095;&#1080;&#1081;%20&#1089;&#1090;&#1086;&#1083;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sovaov\&#1056;&#1072;&#1073;&#1086;&#1095;&#1080;&#1081;%20&#1089;&#1090;&#1086;&#1083;\&#1051;&#1080;&#1089;&#1090;%20Microsoft%20Office%20Exce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sovaov\&#1056;&#1072;&#1073;&#1086;&#1095;&#1080;&#1081;%20&#1089;&#1090;&#1086;&#1083;\&#1051;&#1080;&#1089;&#1090;%20Microsoft%20Office%20Exce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sovaov\&#1056;&#1072;&#1073;&#1086;&#1095;&#1080;&#1081;%20&#1089;&#1090;&#1086;&#1083;\&#1051;&#1080;&#1089;&#1090;%20Microsoft%20Office%20Excel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План приема в</a:t>
            </a:r>
            <a:r>
              <a:rPr lang="ru-RU" sz="1800" b="1" baseline="0" dirty="0">
                <a:latin typeface="Times New Roman" pitchFamily="18" charset="0"/>
                <a:cs typeface="Times New Roman" pitchFamily="18" charset="0"/>
              </a:rPr>
              <a:t> магистратуру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чел </a:t>
            </a:r>
          </a:p>
        </c:rich>
      </c:tx>
      <c:layout>
        <c:manualLayout>
          <c:xMode val="edge"/>
          <c:yMode val="edge"/>
          <c:x val="0.10223563987264322"/>
          <c:y val="2.934803908881505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9799027729979897E-2"/>
          <c:y val="6.4565685995393404E-2"/>
          <c:w val="0.92040194454004054"/>
          <c:h val="0.7883909325189237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Лист1!$G$8:$G$11</c:f>
              <c:strCache>
                <c:ptCount val="4"/>
                <c:pt idx="0">
                  <c:v>Бюджет</c:v>
                </c:pt>
                <c:pt idx="1">
                  <c:v>Договор</c:v>
                </c:pt>
                <c:pt idx="2">
                  <c:v>Ст.курсы</c:v>
                </c:pt>
                <c:pt idx="3">
                  <c:v>Всего </c:v>
                </c:pt>
              </c:strCache>
            </c:strRef>
          </c:cat>
          <c:val>
            <c:numRef>
              <c:f>Лист1!$H$8:$H$10</c:f>
              <c:numCache>
                <c:formatCode>General</c:formatCode>
                <c:ptCount val="3"/>
                <c:pt idx="0">
                  <c:v>154</c:v>
                </c:pt>
                <c:pt idx="1">
                  <c:v>88</c:v>
                </c:pt>
                <c:pt idx="2">
                  <c:v>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149248"/>
        <c:axId val="324152320"/>
      </c:barChart>
      <c:catAx>
        <c:axId val="324149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4152320"/>
        <c:crosses val="autoZero"/>
        <c:auto val="1"/>
        <c:lblAlgn val="ctr"/>
        <c:lblOffset val="100"/>
        <c:noMultiLvlLbl val="0"/>
      </c:catAx>
      <c:valAx>
        <c:axId val="324152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4149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dirty="0"/>
              <a:t>План приема </a:t>
            </a:r>
            <a:r>
              <a:rPr lang="ru-RU" sz="1800" b="1" dirty="0" smtClean="0"/>
              <a:t>абитуриентов</a:t>
            </a:r>
          </a:p>
          <a:p>
            <a:pPr>
              <a:defRPr/>
            </a:pPr>
            <a:r>
              <a:rPr lang="ru-RU" sz="1800" b="1" dirty="0" smtClean="0"/>
              <a:t> </a:t>
            </a:r>
            <a:r>
              <a:rPr lang="ru-RU" sz="1800" b="1" dirty="0"/>
              <a:t>(1 курс), чел </a:t>
            </a:r>
          </a:p>
        </c:rich>
      </c:tx>
      <c:layout>
        <c:manualLayout>
          <c:xMode val="edge"/>
          <c:yMode val="edge"/>
          <c:x val="1.621623170617726E-2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Лист1!$C$7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Лист1!$G$8:$G$11</c:f>
              <c:strCache>
                <c:ptCount val="4"/>
                <c:pt idx="0">
                  <c:v>Бюджет</c:v>
                </c:pt>
                <c:pt idx="1">
                  <c:v>Договор</c:v>
                </c:pt>
                <c:pt idx="2">
                  <c:v>Ст.курсы</c:v>
                </c:pt>
                <c:pt idx="3">
                  <c:v>Всего </c:v>
                </c:pt>
              </c:strCache>
            </c:strRef>
          </c:cat>
          <c:val>
            <c:numRef>
              <c:f>Лист1!$C$8:$C$10</c:f>
              <c:numCache>
                <c:formatCode>General</c:formatCode>
                <c:ptCount val="3"/>
                <c:pt idx="0">
                  <c:v>330</c:v>
                </c:pt>
                <c:pt idx="1">
                  <c:v>238</c:v>
                </c:pt>
                <c:pt idx="2">
                  <c:v>568</c:v>
                </c:pt>
              </c:numCache>
            </c:numRef>
          </c:val>
        </c:ser>
        <c:ser>
          <c:idx val="1"/>
          <c:order val="1"/>
          <c:tx>
            <c:strRef>
              <c:f>Лист1!$D$7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Лист1!$G$8:$G$11</c:f>
              <c:strCache>
                <c:ptCount val="4"/>
                <c:pt idx="0">
                  <c:v>Бюджет</c:v>
                </c:pt>
                <c:pt idx="1">
                  <c:v>Договор</c:v>
                </c:pt>
                <c:pt idx="2">
                  <c:v>Ст.курсы</c:v>
                </c:pt>
                <c:pt idx="3">
                  <c:v>Всего 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347</c:v>
                </c:pt>
                <c:pt idx="1">
                  <c:v>255</c:v>
                </c:pt>
                <c:pt idx="2">
                  <c:v>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700800"/>
        <c:axId val="325276032"/>
      </c:barChart>
      <c:catAx>
        <c:axId val="324700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5276032"/>
        <c:crosses val="autoZero"/>
        <c:auto val="1"/>
        <c:lblAlgn val="ctr"/>
        <c:lblOffset val="100"/>
        <c:noMultiLvlLbl val="0"/>
      </c:catAx>
      <c:valAx>
        <c:axId val="32527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470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41733105492676"/>
          <c:y val="0.38344797006681797"/>
          <c:w val="0.12179290484478797"/>
          <c:h val="0.2582996730522005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Итоги приема , чел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1.7892296826160135E-2"/>
          <c:y val="0.10690190697850624"/>
          <c:w val="0.93439491163741284"/>
          <c:h val="0.7343040433331533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Лист1!$G$8:$G$11</c:f>
              <c:strCache>
                <c:ptCount val="4"/>
                <c:pt idx="0">
                  <c:v>Бюджет</c:v>
                </c:pt>
                <c:pt idx="1">
                  <c:v>Договор</c:v>
                </c:pt>
                <c:pt idx="2">
                  <c:v>Ст.курсы</c:v>
                </c:pt>
                <c:pt idx="3">
                  <c:v>Всего </c:v>
                </c:pt>
              </c:strCache>
            </c:strRef>
          </c:cat>
          <c:val>
            <c:numRef>
              <c:f>Лист1!$J$8:$J$11</c:f>
              <c:numCache>
                <c:formatCode>General</c:formatCode>
                <c:ptCount val="4"/>
                <c:pt idx="0">
                  <c:v>105</c:v>
                </c:pt>
                <c:pt idx="1">
                  <c:v>223</c:v>
                </c:pt>
                <c:pt idx="2">
                  <c:v>96</c:v>
                </c:pt>
                <c:pt idx="3">
                  <c:v>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572480"/>
        <c:axId val="326017408"/>
      </c:barChart>
      <c:catAx>
        <c:axId val="325572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6017408"/>
        <c:crosses val="autoZero"/>
        <c:auto val="1"/>
        <c:lblAlgn val="ctr"/>
        <c:lblOffset val="100"/>
        <c:noMultiLvlLbl val="0"/>
      </c:catAx>
      <c:valAx>
        <c:axId val="326017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557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Конкурсная ситуация, чел./ место </a:t>
            </a:r>
          </a:p>
        </c:rich>
      </c:tx>
      <c:layout>
        <c:manualLayout>
          <c:xMode val="edge"/>
          <c:yMode val="edge"/>
          <c:x val="0.2710866269289092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854981411867433E-2"/>
          <c:y val="4.1666666666666664E-2"/>
          <c:w val="0.9388888888888911"/>
          <c:h val="0.8330941965587662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5.9347026937216059E-2"/>
                  <c:y val="-3.266098005571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485285260337861E-2"/>
                  <c:y val="4.572537207799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782342312405308E-2"/>
                  <c:y val="8.491854814485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Лист1!$C$32:$G$32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Лист1!$C$33:$G$33</c:f>
              <c:numCache>
                <c:formatCode>General</c:formatCode>
                <c:ptCount val="5"/>
                <c:pt idx="0">
                  <c:v>5.4</c:v>
                </c:pt>
                <c:pt idx="1">
                  <c:v>4.8099999999999996</c:v>
                </c:pt>
                <c:pt idx="2">
                  <c:v>3.36</c:v>
                </c:pt>
                <c:pt idx="3">
                  <c:v>3.36</c:v>
                </c:pt>
                <c:pt idx="4">
                  <c:v>3.05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653056"/>
        <c:axId val="326681344"/>
      </c:lineChart>
      <c:catAx>
        <c:axId val="3266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6681344"/>
        <c:crosses val="autoZero"/>
        <c:auto val="1"/>
        <c:lblAlgn val="ctr"/>
        <c:lblOffset val="100"/>
        <c:noMultiLvlLbl val="0"/>
      </c:catAx>
      <c:valAx>
        <c:axId val="32668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665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48:55.023" idx="29">
    <p:pos x="10" y="10"/>
    <p:text>Готов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3T17:10:02.138" idx="3">
    <p:pos x="10" y="10"/>
    <p:text>готов
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3T17:10:44.990" idx="4">
    <p:pos x="10" y="10"/>
    <p:text>проверить пк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7:26.585" idx="17">
    <p:pos x="4" y="16"/>
    <p:text>дополнить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10:07:45.061" idx="26">
    <p:pos x="10" y="10"/>
    <p:text>?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10:07:45.061" idx="28">
    <p:pos x="10" y="10"/>
    <p:text>?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8:22.089" idx="19">
    <p:pos x="0" y="26"/>
    <p:text>готов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8:44.231" idx="20">
    <p:pos x="10" y="10"/>
    <p:text>готов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8:55.185" idx="21">
    <p:pos x="10" y="10"/>
    <p:text>надо делать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18T14:24:18.293" idx="1">
    <p:pos x="10" y="10"/>
    <p:text>Надо править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18T14:24:39.606" idx="2">
    <p:pos x="10" y="10"/>
    <p:text>Надо править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49:01.311" idx="30">
    <p:pos x="10" y="10"/>
    <p:text>готов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49:55.801" idx="10">
    <p:pos x="10" y="10"/>
    <p:text>надо делать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0:06.737" idx="11">
    <p:pos x="10" y="10"/>
    <p:text>надо делать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0:15.613" idx="12">
    <p:pos x="10" y="10"/>
    <p:text>надо делать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0:15.613" idx="27">
    <p:pos x="10" y="10"/>
    <p:text>надо делать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0:25.644" idx="13">
    <p:pos x="10" y="10"/>
    <p:text>надо делать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0:37.719" idx="14">
    <p:pos x="10" y="10"/>
    <p:text>надо делать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5T09:50:50.765" idx="15">
    <p:pos x="10" y="10"/>
    <p:text>готов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EDBE4-BF37-4074-AB3A-B7AA44DD376A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75BEE-2D89-441E-958B-67D7D4380716}">
      <dgm:prSet phldrT="[Текст]" custT="1"/>
      <dgm:spPr>
        <a:solidFill>
          <a:srgbClr val="408847"/>
        </a:solidFill>
      </dgm:spPr>
      <dgm:t>
        <a:bodyPr/>
        <a:lstStyle/>
        <a:p>
          <a:r>
            <a:rPr lang="ru-RU" sz="4800" b="1" smtClean="0"/>
            <a:t>ИПР</a:t>
          </a:r>
          <a:endParaRPr lang="ru-RU" sz="4800" b="1" dirty="0"/>
        </a:p>
      </dgm:t>
    </dgm:pt>
    <dgm:pt modelId="{F6818D5A-BF89-40E8-8AC7-6BBA65446444}" type="parTrans" cxnId="{09E5BC70-D5CC-4AD4-83B4-9D7485EAE872}">
      <dgm:prSet/>
      <dgm:spPr/>
      <dgm:t>
        <a:bodyPr/>
        <a:lstStyle/>
        <a:p>
          <a:endParaRPr lang="ru-RU"/>
        </a:p>
      </dgm:t>
    </dgm:pt>
    <dgm:pt modelId="{C032A98A-3FDD-41BC-85ED-2B31965D09A5}" type="sibTrans" cxnId="{09E5BC70-D5CC-4AD4-83B4-9D7485EAE872}">
      <dgm:prSet/>
      <dgm:spPr/>
      <dgm:t>
        <a:bodyPr/>
        <a:lstStyle/>
        <a:p>
          <a:endParaRPr lang="ru-RU"/>
        </a:p>
      </dgm:t>
    </dgm:pt>
    <dgm:pt modelId="{688089D6-D49E-4AA2-A2C5-CA6737E143B4}">
      <dgm:prSet/>
      <dgm:spPr>
        <a:solidFill>
          <a:srgbClr val="4A9C52"/>
        </a:solidFill>
      </dgm:spPr>
      <dgm:t>
        <a:bodyPr/>
        <a:lstStyle/>
        <a:p>
          <a:r>
            <a:rPr lang="ru-RU" b="1" dirty="0" smtClean="0">
              <a:latin typeface="Arial" charset="0"/>
              <a:cs typeface="Arial" charset="0"/>
            </a:rPr>
            <a:t>15</a:t>
          </a:r>
          <a:r>
            <a:rPr lang="ru-RU" dirty="0" smtClean="0">
              <a:latin typeface="Arial" charset="0"/>
              <a:cs typeface="Arial" charset="0"/>
            </a:rPr>
            <a:t> кафедр</a:t>
          </a:r>
        </a:p>
      </dgm:t>
    </dgm:pt>
    <dgm:pt modelId="{2AC0E5A7-CCB9-421D-A727-C2E42B136E6E}" type="parTrans" cxnId="{E6DB409D-A9ED-4B6B-A13A-B696A3D4F5A1}">
      <dgm:prSet/>
      <dgm:spPr/>
      <dgm:t>
        <a:bodyPr/>
        <a:lstStyle/>
        <a:p>
          <a:endParaRPr lang="ru-RU"/>
        </a:p>
      </dgm:t>
    </dgm:pt>
    <dgm:pt modelId="{698FC87C-DF08-4383-B2D3-53D344DADA85}" type="sibTrans" cxnId="{E6DB409D-A9ED-4B6B-A13A-B696A3D4F5A1}">
      <dgm:prSet/>
      <dgm:spPr/>
      <dgm:t>
        <a:bodyPr/>
        <a:lstStyle/>
        <a:p>
          <a:endParaRPr lang="ru-RU"/>
        </a:p>
      </dgm:t>
    </dgm:pt>
    <dgm:pt modelId="{77072DA5-3B91-4F6A-ABDD-B7EAE95C5908}">
      <dgm:prSet/>
      <dgm:spPr>
        <a:solidFill>
          <a:srgbClr val="4A9C52"/>
        </a:solidFill>
      </dgm:spPr>
      <dgm:t>
        <a:bodyPr/>
        <a:lstStyle/>
        <a:p>
          <a:r>
            <a:rPr lang="ru-RU" b="1" dirty="0" smtClean="0">
              <a:latin typeface="Arial" charset="0"/>
              <a:cs typeface="Arial" charset="0"/>
            </a:rPr>
            <a:t>1</a:t>
          </a:r>
          <a:r>
            <a:rPr lang="en-US" b="1" dirty="0" smtClean="0">
              <a:latin typeface="Arial" charset="0"/>
              <a:cs typeface="Arial" charset="0"/>
            </a:rPr>
            <a:t>1</a:t>
          </a:r>
          <a:r>
            <a:rPr lang="ru-RU" dirty="0" smtClean="0">
              <a:latin typeface="Arial" charset="0"/>
              <a:cs typeface="Arial" charset="0"/>
            </a:rPr>
            <a:t> центров</a:t>
          </a:r>
        </a:p>
      </dgm:t>
    </dgm:pt>
    <dgm:pt modelId="{CC85F90D-5D7A-4C2B-B12C-CB3E88EF684F}" type="parTrans" cxnId="{03AB4050-C574-4C0E-B6BA-37F7F4E75536}">
      <dgm:prSet/>
      <dgm:spPr/>
      <dgm:t>
        <a:bodyPr/>
        <a:lstStyle/>
        <a:p>
          <a:endParaRPr lang="ru-RU"/>
        </a:p>
      </dgm:t>
    </dgm:pt>
    <dgm:pt modelId="{DD6FD3AF-70CE-41D2-B4DB-DDA0C0E83724}" type="sibTrans" cxnId="{03AB4050-C574-4C0E-B6BA-37F7F4E75536}">
      <dgm:prSet/>
      <dgm:spPr/>
      <dgm:t>
        <a:bodyPr/>
        <a:lstStyle/>
        <a:p>
          <a:endParaRPr lang="ru-RU"/>
        </a:p>
      </dgm:t>
    </dgm:pt>
    <dgm:pt modelId="{58569D40-8EFC-4809-905A-3C9F6E5EF0D1}">
      <dgm:prSet/>
      <dgm:spPr>
        <a:solidFill>
          <a:srgbClr val="4A9C52"/>
        </a:solidFill>
      </dgm:spPr>
      <dgm:t>
        <a:bodyPr/>
        <a:lstStyle/>
        <a:p>
          <a:r>
            <a:rPr lang="ru-RU" b="1" dirty="0" smtClean="0">
              <a:latin typeface="Arial" charset="0"/>
              <a:cs typeface="Arial" charset="0"/>
            </a:rPr>
            <a:t>24</a:t>
          </a:r>
          <a:r>
            <a:rPr lang="ru-RU" dirty="0" smtClean="0">
              <a:latin typeface="Arial" charset="0"/>
              <a:cs typeface="Arial" charset="0"/>
            </a:rPr>
            <a:t> лаборатории</a:t>
          </a:r>
          <a:endParaRPr lang="ru-RU" dirty="0"/>
        </a:p>
      </dgm:t>
    </dgm:pt>
    <dgm:pt modelId="{A64D38CA-B8AF-4C43-8A4A-C386BB8E3208}" type="parTrans" cxnId="{B49D2443-C76C-4327-81D0-C4C9282BEE28}">
      <dgm:prSet/>
      <dgm:spPr/>
      <dgm:t>
        <a:bodyPr/>
        <a:lstStyle/>
        <a:p>
          <a:endParaRPr lang="ru-RU"/>
        </a:p>
      </dgm:t>
    </dgm:pt>
    <dgm:pt modelId="{35DBEF4C-53A0-4085-A86C-40B5F16C00EF}" type="sibTrans" cxnId="{B49D2443-C76C-4327-81D0-C4C9282BEE28}">
      <dgm:prSet/>
      <dgm:spPr/>
      <dgm:t>
        <a:bodyPr/>
        <a:lstStyle/>
        <a:p>
          <a:endParaRPr lang="ru-RU"/>
        </a:p>
      </dgm:t>
    </dgm:pt>
    <dgm:pt modelId="{CC6F9275-B255-401C-9E7D-3D0FE01768DE}" type="pres">
      <dgm:prSet presAssocID="{3BDEDBE4-BF37-4074-AB3A-B7AA44DD37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1C369-7280-437F-AC60-D32BDB697A15}" type="pres">
      <dgm:prSet presAssocID="{4A575BEE-2D89-441E-958B-67D7D4380716}" presName="root1" presStyleCnt="0"/>
      <dgm:spPr/>
      <dgm:t>
        <a:bodyPr/>
        <a:lstStyle/>
        <a:p>
          <a:endParaRPr lang="ru-RU"/>
        </a:p>
      </dgm:t>
    </dgm:pt>
    <dgm:pt modelId="{F6FB8535-9087-4BB7-B7E3-0AADCD93104D}" type="pres">
      <dgm:prSet presAssocID="{4A575BEE-2D89-441E-958B-67D7D4380716}" presName="LevelOneTextNode" presStyleLbl="node0" presStyleIdx="0" presStyleCnt="1" custLinFactNeighborX="1728" custLinFactNeighborY="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33C02-EF10-4A77-B41D-FEA530C10069}" type="pres">
      <dgm:prSet presAssocID="{4A575BEE-2D89-441E-958B-67D7D4380716}" presName="level2hierChild" presStyleCnt="0"/>
      <dgm:spPr/>
      <dgm:t>
        <a:bodyPr/>
        <a:lstStyle/>
        <a:p>
          <a:endParaRPr lang="ru-RU"/>
        </a:p>
      </dgm:t>
    </dgm:pt>
    <dgm:pt modelId="{1794B23A-85C8-40F2-A3B6-49B82AC6D7F0}" type="pres">
      <dgm:prSet presAssocID="{2AC0E5A7-CCB9-421D-A727-C2E42B136E6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5D9904D-4F03-433D-8341-375E4BEB7E7E}" type="pres">
      <dgm:prSet presAssocID="{2AC0E5A7-CCB9-421D-A727-C2E42B136E6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838741B-218D-4AF0-9D53-CD3819787520}" type="pres">
      <dgm:prSet presAssocID="{688089D6-D49E-4AA2-A2C5-CA6737E143B4}" presName="root2" presStyleCnt="0"/>
      <dgm:spPr/>
      <dgm:t>
        <a:bodyPr/>
        <a:lstStyle/>
        <a:p>
          <a:endParaRPr lang="ru-RU"/>
        </a:p>
      </dgm:t>
    </dgm:pt>
    <dgm:pt modelId="{119A4FFB-636F-4E1A-B5D3-5A812B9AEFEC}" type="pres">
      <dgm:prSet presAssocID="{688089D6-D49E-4AA2-A2C5-CA6737E143B4}" presName="LevelTwoTextNode" presStyleLbl="node2" presStyleIdx="0" presStyleCnt="3" custScaleX="184684" custScaleY="77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F3D81-A25E-4A08-8F26-460A112B738E}" type="pres">
      <dgm:prSet presAssocID="{688089D6-D49E-4AA2-A2C5-CA6737E143B4}" presName="level3hierChild" presStyleCnt="0"/>
      <dgm:spPr/>
      <dgm:t>
        <a:bodyPr/>
        <a:lstStyle/>
        <a:p>
          <a:endParaRPr lang="ru-RU"/>
        </a:p>
      </dgm:t>
    </dgm:pt>
    <dgm:pt modelId="{51C3661B-5B50-413E-AE6C-55C5EDCC74F8}" type="pres">
      <dgm:prSet presAssocID="{CC85F90D-5D7A-4C2B-B12C-CB3E88EF684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86DF916-0B2F-49F4-9103-ECED7110E014}" type="pres">
      <dgm:prSet presAssocID="{CC85F90D-5D7A-4C2B-B12C-CB3E88EF684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08EC329-2A29-4BE0-961D-F362B15DBEDF}" type="pres">
      <dgm:prSet presAssocID="{77072DA5-3B91-4F6A-ABDD-B7EAE95C5908}" presName="root2" presStyleCnt="0"/>
      <dgm:spPr/>
      <dgm:t>
        <a:bodyPr/>
        <a:lstStyle/>
        <a:p>
          <a:endParaRPr lang="ru-RU"/>
        </a:p>
      </dgm:t>
    </dgm:pt>
    <dgm:pt modelId="{8E334055-AD5A-4A42-829D-843307AE9328}" type="pres">
      <dgm:prSet presAssocID="{77072DA5-3B91-4F6A-ABDD-B7EAE95C5908}" presName="LevelTwoTextNode" presStyleLbl="node2" presStyleIdx="1" presStyleCnt="3" custScaleX="184685" custScaleY="68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1B12D-8009-4ABF-87CD-EB7DF218ABE7}" type="pres">
      <dgm:prSet presAssocID="{77072DA5-3B91-4F6A-ABDD-B7EAE95C5908}" presName="level3hierChild" presStyleCnt="0"/>
      <dgm:spPr/>
      <dgm:t>
        <a:bodyPr/>
        <a:lstStyle/>
        <a:p>
          <a:endParaRPr lang="ru-RU"/>
        </a:p>
      </dgm:t>
    </dgm:pt>
    <dgm:pt modelId="{FD095FE1-D086-482E-BEA6-042A0ACFE1E4}" type="pres">
      <dgm:prSet presAssocID="{A64D38CA-B8AF-4C43-8A4A-C386BB8E320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2DB502B-50BF-476C-B2AC-CED566D74940}" type="pres">
      <dgm:prSet presAssocID="{A64D38CA-B8AF-4C43-8A4A-C386BB8E320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E933F21-E7AF-4674-9C02-6E6FDB33771D}" type="pres">
      <dgm:prSet presAssocID="{58569D40-8EFC-4809-905A-3C9F6E5EF0D1}" presName="root2" presStyleCnt="0"/>
      <dgm:spPr/>
      <dgm:t>
        <a:bodyPr/>
        <a:lstStyle/>
        <a:p>
          <a:endParaRPr lang="ru-RU"/>
        </a:p>
      </dgm:t>
    </dgm:pt>
    <dgm:pt modelId="{6956130E-501F-46ED-9314-7BF33946A288}" type="pres">
      <dgm:prSet presAssocID="{58569D40-8EFC-4809-905A-3C9F6E5EF0D1}" presName="LevelTwoTextNode" presStyleLbl="node2" presStyleIdx="2" presStyleCnt="3" custScaleX="184389" custScaleY="5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DB98F-0E23-4648-87FC-1542BE0FCA60}" type="pres">
      <dgm:prSet presAssocID="{58569D40-8EFC-4809-905A-3C9F6E5EF0D1}" presName="level3hierChild" presStyleCnt="0"/>
      <dgm:spPr/>
      <dgm:t>
        <a:bodyPr/>
        <a:lstStyle/>
        <a:p>
          <a:endParaRPr lang="ru-RU"/>
        </a:p>
      </dgm:t>
    </dgm:pt>
  </dgm:ptLst>
  <dgm:cxnLst>
    <dgm:cxn modelId="{C1F8FE72-4DA8-423F-B2BF-9370624A5E38}" type="presOf" srcId="{4A575BEE-2D89-441E-958B-67D7D4380716}" destId="{F6FB8535-9087-4BB7-B7E3-0AADCD93104D}" srcOrd="0" destOrd="0" presId="urn:microsoft.com/office/officeart/2005/8/layout/hierarchy2"/>
    <dgm:cxn modelId="{B49D2443-C76C-4327-81D0-C4C9282BEE28}" srcId="{4A575BEE-2D89-441E-958B-67D7D4380716}" destId="{58569D40-8EFC-4809-905A-3C9F6E5EF0D1}" srcOrd="2" destOrd="0" parTransId="{A64D38CA-B8AF-4C43-8A4A-C386BB8E3208}" sibTransId="{35DBEF4C-53A0-4085-A86C-40B5F16C00EF}"/>
    <dgm:cxn modelId="{03AB4050-C574-4C0E-B6BA-37F7F4E75536}" srcId="{4A575BEE-2D89-441E-958B-67D7D4380716}" destId="{77072DA5-3B91-4F6A-ABDD-B7EAE95C5908}" srcOrd="1" destOrd="0" parTransId="{CC85F90D-5D7A-4C2B-B12C-CB3E88EF684F}" sibTransId="{DD6FD3AF-70CE-41D2-B4DB-DDA0C0E83724}"/>
    <dgm:cxn modelId="{E6DB409D-A9ED-4B6B-A13A-B696A3D4F5A1}" srcId="{4A575BEE-2D89-441E-958B-67D7D4380716}" destId="{688089D6-D49E-4AA2-A2C5-CA6737E143B4}" srcOrd="0" destOrd="0" parTransId="{2AC0E5A7-CCB9-421D-A727-C2E42B136E6E}" sibTransId="{698FC87C-DF08-4383-B2D3-53D344DADA85}"/>
    <dgm:cxn modelId="{DD24972D-EA32-4BC9-A536-3A6A07F05604}" type="presOf" srcId="{A64D38CA-B8AF-4C43-8A4A-C386BB8E3208}" destId="{82DB502B-50BF-476C-B2AC-CED566D74940}" srcOrd="1" destOrd="0" presId="urn:microsoft.com/office/officeart/2005/8/layout/hierarchy2"/>
    <dgm:cxn modelId="{D6E11052-BB97-44C0-B204-EDB042FCE551}" type="presOf" srcId="{2AC0E5A7-CCB9-421D-A727-C2E42B136E6E}" destId="{A5D9904D-4F03-433D-8341-375E4BEB7E7E}" srcOrd="1" destOrd="0" presId="urn:microsoft.com/office/officeart/2005/8/layout/hierarchy2"/>
    <dgm:cxn modelId="{BD5E9C81-509B-4660-8FED-4F8180050B3C}" type="presOf" srcId="{2AC0E5A7-CCB9-421D-A727-C2E42B136E6E}" destId="{1794B23A-85C8-40F2-A3B6-49B82AC6D7F0}" srcOrd="0" destOrd="0" presId="urn:microsoft.com/office/officeart/2005/8/layout/hierarchy2"/>
    <dgm:cxn modelId="{E552F31D-0D63-4C73-A185-FD08CF894712}" type="presOf" srcId="{58569D40-8EFC-4809-905A-3C9F6E5EF0D1}" destId="{6956130E-501F-46ED-9314-7BF33946A288}" srcOrd="0" destOrd="0" presId="urn:microsoft.com/office/officeart/2005/8/layout/hierarchy2"/>
    <dgm:cxn modelId="{13356F33-7E96-4DFC-8E39-02EFC0275BC7}" type="presOf" srcId="{CC85F90D-5D7A-4C2B-B12C-CB3E88EF684F}" destId="{51C3661B-5B50-413E-AE6C-55C5EDCC74F8}" srcOrd="0" destOrd="0" presId="urn:microsoft.com/office/officeart/2005/8/layout/hierarchy2"/>
    <dgm:cxn modelId="{6503376B-1742-4175-A4BD-F5E1EE514AD1}" type="presOf" srcId="{688089D6-D49E-4AA2-A2C5-CA6737E143B4}" destId="{119A4FFB-636F-4E1A-B5D3-5A812B9AEFEC}" srcOrd="0" destOrd="0" presId="urn:microsoft.com/office/officeart/2005/8/layout/hierarchy2"/>
    <dgm:cxn modelId="{09E5BC70-D5CC-4AD4-83B4-9D7485EAE872}" srcId="{3BDEDBE4-BF37-4074-AB3A-B7AA44DD376A}" destId="{4A575BEE-2D89-441E-958B-67D7D4380716}" srcOrd="0" destOrd="0" parTransId="{F6818D5A-BF89-40E8-8AC7-6BBA65446444}" sibTransId="{C032A98A-3FDD-41BC-85ED-2B31965D09A5}"/>
    <dgm:cxn modelId="{CFA259B1-4DC2-4F2F-B19C-00017410B704}" type="presOf" srcId="{77072DA5-3B91-4F6A-ABDD-B7EAE95C5908}" destId="{8E334055-AD5A-4A42-829D-843307AE9328}" srcOrd="0" destOrd="0" presId="urn:microsoft.com/office/officeart/2005/8/layout/hierarchy2"/>
    <dgm:cxn modelId="{7BE6A2CB-98F3-49F4-A4A3-98B024153730}" type="presOf" srcId="{3BDEDBE4-BF37-4074-AB3A-B7AA44DD376A}" destId="{CC6F9275-B255-401C-9E7D-3D0FE01768DE}" srcOrd="0" destOrd="0" presId="urn:microsoft.com/office/officeart/2005/8/layout/hierarchy2"/>
    <dgm:cxn modelId="{98FFB51D-3E25-4DB7-B599-80097BA2A064}" type="presOf" srcId="{CC85F90D-5D7A-4C2B-B12C-CB3E88EF684F}" destId="{186DF916-0B2F-49F4-9103-ECED7110E014}" srcOrd="1" destOrd="0" presId="urn:microsoft.com/office/officeart/2005/8/layout/hierarchy2"/>
    <dgm:cxn modelId="{D53044B4-474C-43B9-A563-E719E4942DA3}" type="presOf" srcId="{A64D38CA-B8AF-4C43-8A4A-C386BB8E3208}" destId="{FD095FE1-D086-482E-BEA6-042A0ACFE1E4}" srcOrd="0" destOrd="0" presId="urn:microsoft.com/office/officeart/2005/8/layout/hierarchy2"/>
    <dgm:cxn modelId="{98137DFD-E812-40CC-AB59-0D0AC7C78502}" type="presParOf" srcId="{CC6F9275-B255-401C-9E7D-3D0FE01768DE}" destId="{DB11C369-7280-437F-AC60-D32BDB697A15}" srcOrd="0" destOrd="0" presId="urn:microsoft.com/office/officeart/2005/8/layout/hierarchy2"/>
    <dgm:cxn modelId="{15F5A1BF-51CE-4AF7-B7D4-7138A99EE937}" type="presParOf" srcId="{DB11C369-7280-437F-AC60-D32BDB697A15}" destId="{F6FB8535-9087-4BB7-B7E3-0AADCD93104D}" srcOrd="0" destOrd="0" presId="urn:microsoft.com/office/officeart/2005/8/layout/hierarchy2"/>
    <dgm:cxn modelId="{78BB4ED5-2C82-4FF8-8C81-DD8D8882C514}" type="presParOf" srcId="{DB11C369-7280-437F-AC60-D32BDB697A15}" destId="{E4333C02-EF10-4A77-B41D-FEA530C10069}" srcOrd="1" destOrd="0" presId="urn:microsoft.com/office/officeart/2005/8/layout/hierarchy2"/>
    <dgm:cxn modelId="{ABECBD9E-1F2D-456A-8193-E968051CBF9A}" type="presParOf" srcId="{E4333C02-EF10-4A77-B41D-FEA530C10069}" destId="{1794B23A-85C8-40F2-A3B6-49B82AC6D7F0}" srcOrd="0" destOrd="0" presId="urn:microsoft.com/office/officeart/2005/8/layout/hierarchy2"/>
    <dgm:cxn modelId="{49F0E703-FA05-4E37-A206-47873B6264A4}" type="presParOf" srcId="{1794B23A-85C8-40F2-A3B6-49B82AC6D7F0}" destId="{A5D9904D-4F03-433D-8341-375E4BEB7E7E}" srcOrd="0" destOrd="0" presId="urn:microsoft.com/office/officeart/2005/8/layout/hierarchy2"/>
    <dgm:cxn modelId="{8F083A41-93CE-4C3E-84F6-65487091481F}" type="presParOf" srcId="{E4333C02-EF10-4A77-B41D-FEA530C10069}" destId="{1838741B-218D-4AF0-9D53-CD3819787520}" srcOrd="1" destOrd="0" presId="urn:microsoft.com/office/officeart/2005/8/layout/hierarchy2"/>
    <dgm:cxn modelId="{8D1CA16E-A718-427A-9A12-64CC7F53802E}" type="presParOf" srcId="{1838741B-218D-4AF0-9D53-CD3819787520}" destId="{119A4FFB-636F-4E1A-B5D3-5A812B9AEFEC}" srcOrd="0" destOrd="0" presId="urn:microsoft.com/office/officeart/2005/8/layout/hierarchy2"/>
    <dgm:cxn modelId="{ACEA3274-5FFA-4EE9-A2F5-62AE274823CE}" type="presParOf" srcId="{1838741B-218D-4AF0-9D53-CD3819787520}" destId="{074F3D81-A25E-4A08-8F26-460A112B738E}" srcOrd="1" destOrd="0" presId="urn:microsoft.com/office/officeart/2005/8/layout/hierarchy2"/>
    <dgm:cxn modelId="{B86DED81-AACF-49C7-95BE-448EF345552C}" type="presParOf" srcId="{E4333C02-EF10-4A77-B41D-FEA530C10069}" destId="{51C3661B-5B50-413E-AE6C-55C5EDCC74F8}" srcOrd="2" destOrd="0" presId="urn:microsoft.com/office/officeart/2005/8/layout/hierarchy2"/>
    <dgm:cxn modelId="{B1D22588-473E-4243-83D5-A1AD8F7EABF6}" type="presParOf" srcId="{51C3661B-5B50-413E-AE6C-55C5EDCC74F8}" destId="{186DF916-0B2F-49F4-9103-ECED7110E014}" srcOrd="0" destOrd="0" presId="urn:microsoft.com/office/officeart/2005/8/layout/hierarchy2"/>
    <dgm:cxn modelId="{C3479B8A-0EE0-4988-B0C0-C95905F9EB39}" type="presParOf" srcId="{E4333C02-EF10-4A77-B41D-FEA530C10069}" destId="{D08EC329-2A29-4BE0-961D-F362B15DBEDF}" srcOrd="3" destOrd="0" presId="urn:microsoft.com/office/officeart/2005/8/layout/hierarchy2"/>
    <dgm:cxn modelId="{DFB82AE2-61F0-471A-9200-C75A730141EF}" type="presParOf" srcId="{D08EC329-2A29-4BE0-961D-F362B15DBEDF}" destId="{8E334055-AD5A-4A42-829D-843307AE9328}" srcOrd="0" destOrd="0" presId="urn:microsoft.com/office/officeart/2005/8/layout/hierarchy2"/>
    <dgm:cxn modelId="{FFAD23A8-F79E-44D7-8B76-8C120DD0DE55}" type="presParOf" srcId="{D08EC329-2A29-4BE0-961D-F362B15DBEDF}" destId="{4371B12D-8009-4ABF-87CD-EB7DF218ABE7}" srcOrd="1" destOrd="0" presId="urn:microsoft.com/office/officeart/2005/8/layout/hierarchy2"/>
    <dgm:cxn modelId="{8DFE5E5F-8F2E-4C09-A27C-BFCC2D91F3E0}" type="presParOf" srcId="{E4333C02-EF10-4A77-B41D-FEA530C10069}" destId="{FD095FE1-D086-482E-BEA6-042A0ACFE1E4}" srcOrd="4" destOrd="0" presId="urn:microsoft.com/office/officeart/2005/8/layout/hierarchy2"/>
    <dgm:cxn modelId="{3A29E02A-1B7B-4D3E-8322-0718584E358C}" type="presParOf" srcId="{FD095FE1-D086-482E-BEA6-042A0ACFE1E4}" destId="{82DB502B-50BF-476C-B2AC-CED566D74940}" srcOrd="0" destOrd="0" presId="urn:microsoft.com/office/officeart/2005/8/layout/hierarchy2"/>
    <dgm:cxn modelId="{C6980440-48AA-4B0C-B300-C394F7A742B9}" type="presParOf" srcId="{E4333C02-EF10-4A77-B41D-FEA530C10069}" destId="{7E933F21-E7AF-4674-9C02-6E6FDB33771D}" srcOrd="5" destOrd="0" presId="urn:microsoft.com/office/officeart/2005/8/layout/hierarchy2"/>
    <dgm:cxn modelId="{B8650965-7D29-4B00-A2BB-778AC45D2A3B}" type="presParOf" srcId="{7E933F21-E7AF-4674-9C02-6E6FDB33771D}" destId="{6956130E-501F-46ED-9314-7BF33946A288}" srcOrd="0" destOrd="0" presId="urn:microsoft.com/office/officeart/2005/8/layout/hierarchy2"/>
    <dgm:cxn modelId="{6076A55A-B2B1-4CB6-91AB-3DF8AA9C0B67}" type="presParOf" srcId="{7E933F21-E7AF-4674-9C02-6E6FDB33771D}" destId="{EA5DB98F-0E23-4648-87FC-1542BE0FCA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C247F9-539E-4E1F-B66F-AD6F6ADAA12B}" type="doc">
      <dgm:prSet loTypeId="urn:microsoft.com/office/officeart/2011/layout/Tab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EAC64F9-9235-4074-8BB4-78A0C50E55A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Проект 1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757BF3-5EC2-4696-A2D3-AEB47074109D}" type="parTrans" cxnId="{6201B0B0-6ED8-420E-8221-52A92833580A}">
      <dgm:prSet/>
      <dgm:spPr/>
      <dgm:t>
        <a:bodyPr/>
        <a:lstStyle/>
        <a:p>
          <a:endParaRPr lang="ru-RU"/>
        </a:p>
      </dgm:t>
    </dgm:pt>
    <dgm:pt modelId="{2B86FCB4-5543-42E8-9989-E401991549B0}" type="sibTrans" cxnId="{6201B0B0-6ED8-420E-8221-52A92833580A}">
      <dgm:prSet/>
      <dgm:spPr/>
      <dgm:t>
        <a:bodyPr/>
        <a:lstStyle/>
        <a:p>
          <a:endParaRPr lang="ru-RU"/>
        </a:p>
      </dgm:t>
    </dgm:pt>
    <dgm:pt modelId="{BBEDC519-C7F2-4F2B-8B30-D10D9D98143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 Центра подготовки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и переподготовки специалистов нефтегазового дела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F3EA66-1436-4B66-A3A2-A751B0096336}" type="parTrans" cxnId="{4B86F608-2E54-43A1-B9FB-ACD716FDCBD7}">
      <dgm:prSet/>
      <dgm:spPr/>
      <dgm:t>
        <a:bodyPr/>
        <a:lstStyle/>
        <a:p>
          <a:endParaRPr lang="ru-RU"/>
        </a:p>
      </dgm:t>
    </dgm:pt>
    <dgm:pt modelId="{450651E4-D258-4A19-A623-E92282228B66}" type="sibTrans" cxnId="{4B86F608-2E54-43A1-B9FB-ACD716FDCBD7}">
      <dgm:prSet/>
      <dgm:spPr/>
      <dgm:t>
        <a:bodyPr/>
        <a:lstStyle/>
        <a:p>
          <a:endParaRPr lang="ru-RU"/>
        </a:p>
      </dgm:t>
    </dgm:pt>
    <dgm:pt modelId="{8A67665C-0B5C-49DB-BA65-B347ACDF1400}">
      <dgm:prSet phldrT="[Текст]"/>
      <dgm:spPr/>
      <dgm:t>
        <a:bodyPr/>
        <a:lstStyle/>
        <a:p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CBD1223B-3FF9-4D67-8F7F-595CECBA1D04}" type="parTrans" cxnId="{27D50C4A-3495-4A2B-84FE-5EA4FEFF64E1}">
      <dgm:prSet/>
      <dgm:spPr/>
      <dgm:t>
        <a:bodyPr/>
        <a:lstStyle/>
        <a:p>
          <a:endParaRPr lang="ru-RU"/>
        </a:p>
      </dgm:t>
    </dgm:pt>
    <dgm:pt modelId="{8E016926-6E6A-474B-A070-03651F5143B3}" type="sibTrans" cxnId="{27D50C4A-3495-4A2B-84FE-5EA4FEFF64E1}">
      <dgm:prSet/>
      <dgm:spPr/>
      <dgm:t>
        <a:bodyPr/>
        <a:lstStyle/>
        <a:p>
          <a:endParaRPr lang="ru-RU"/>
        </a:p>
      </dgm:t>
    </dgm:pt>
    <dgm:pt modelId="{E425C26D-A188-4E83-A079-D2CDF35FE19F}">
      <dgm:prSet phldrT="[Текст]" custT="1"/>
      <dgm:spPr/>
      <dgm:t>
        <a:bodyPr/>
        <a:lstStyle/>
        <a:p>
          <a:r>
            <a:rPr lang="ru-RU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сентябре 2012 года лаборатория буровых промывочных и </a:t>
          </a:r>
          <a:r>
            <a:rPr lang="ru-RU" sz="175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тампонажных</a:t>
          </a:r>
          <a:r>
            <a:rPr lang="ru-RU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растворов успешно прошла аккредитацию и получила свидетельство, заключен договор с ООО «</a:t>
          </a:r>
          <a:r>
            <a:rPr lang="ru-RU" sz="175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Русснефть</a:t>
          </a:r>
          <a:r>
            <a:rPr lang="ru-RU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 по анализу и исследованиям бурового и </a:t>
          </a:r>
          <a:r>
            <a:rPr lang="ru-RU" sz="175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тампонажного</a:t>
          </a:r>
          <a:r>
            <a:rPr lang="ru-RU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раствора</a:t>
          </a:r>
          <a:endParaRPr lang="ru-RU" sz="17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B31DBC-4DC9-442E-B854-5F529990780F}" type="sibTrans" cxnId="{B896DC75-A918-4F1C-A7B2-38E117DA1003}">
      <dgm:prSet/>
      <dgm:spPr/>
      <dgm:t>
        <a:bodyPr/>
        <a:lstStyle/>
        <a:p>
          <a:endParaRPr lang="ru-RU"/>
        </a:p>
      </dgm:t>
    </dgm:pt>
    <dgm:pt modelId="{557176FB-25E2-4261-9189-A91A15593916}" type="parTrans" cxnId="{B896DC75-A918-4F1C-A7B2-38E117DA1003}">
      <dgm:prSet/>
      <dgm:spPr/>
      <dgm:t>
        <a:bodyPr/>
        <a:lstStyle/>
        <a:p>
          <a:endParaRPr lang="ru-RU"/>
        </a:p>
      </dgm:t>
    </dgm:pt>
    <dgm:pt modelId="{F0A9077F-0345-4914-A5FD-882234E30E58}">
      <dgm:prSet phldrT="[Текст]" custT="1"/>
      <dgm:spPr/>
      <dgm:t>
        <a:bodyPr/>
        <a:lstStyle/>
        <a:p>
          <a:r>
            <a:rPr lang="ru-RU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Запущена в работу лаборатория по подготовке керна, продолжаются работы совместно с ОАО «</a:t>
          </a:r>
          <a:r>
            <a:rPr lang="ru-RU" sz="175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ТомскНИПИнефть</a:t>
          </a:r>
          <a:r>
            <a:rPr lang="ru-RU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7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F35A1F-07DD-4E06-B44F-4E68BFF1FD36}" type="parTrans" cxnId="{8FA65D0E-21DB-423A-AD7B-269CC4110128}">
      <dgm:prSet/>
      <dgm:spPr/>
      <dgm:t>
        <a:bodyPr/>
        <a:lstStyle/>
        <a:p>
          <a:endParaRPr lang="ru-RU"/>
        </a:p>
      </dgm:t>
    </dgm:pt>
    <dgm:pt modelId="{B14666C3-D5AF-4997-9ED8-3432BE4346F3}" type="sibTrans" cxnId="{8FA65D0E-21DB-423A-AD7B-269CC4110128}">
      <dgm:prSet/>
      <dgm:spPr/>
      <dgm:t>
        <a:bodyPr/>
        <a:lstStyle/>
        <a:p>
          <a:endParaRPr lang="ru-RU"/>
        </a:p>
      </dgm:t>
    </dgm:pt>
    <dgm:pt modelId="{936AC325-4685-4E62-93B3-A127F9C12199}">
      <dgm:prSet phldrT="[Текст]" custT="1"/>
      <dgm:spPr/>
      <dgm:t>
        <a:bodyPr/>
        <a:lstStyle/>
        <a:p>
          <a:endParaRPr lang="ru-RU" sz="17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6C4661-0BF9-4A01-8A9D-609AE0C291DF}" type="parTrans" cxnId="{7095955C-56AE-4AB2-8429-3F536DFBC625}">
      <dgm:prSet/>
      <dgm:spPr/>
      <dgm:t>
        <a:bodyPr/>
        <a:lstStyle/>
        <a:p>
          <a:endParaRPr lang="ru-RU"/>
        </a:p>
      </dgm:t>
    </dgm:pt>
    <dgm:pt modelId="{38F53150-05F8-4A6B-8D4B-84F2554CD504}" type="sibTrans" cxnId="{7095955C-56AE-4AB2-8429-3F536DFBC625}">
      <dgm:prSet/>
      <dgm:spPr/>
      <dgm:t>
        <a:bodyPr/>
        <a:lstStyle/>
        <a:p>
          <a:endParaRPr lang="ru-RU"/>
        </a:p>
      </dgm:t>
    </dgm:pt>
    <dgm:pt modelId="{310FCA1C-D7AC-444E-9CF7-F06A5039EB6A}" type="pres">
      <dgm:prSet presAssocID="{80C247F9-539E-4E1F-B66F-AD6F6ADAA12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7D368D-A9E6-4CF5-8154-68A6EDA79EA8}" type="pres">
      <dgm:prSet presAssocID="{DEAC64F9-9235-4074-8BB4-78A0C50E55A5}" presName="composite" presStyleCnt="0"/>
      <dgm:spPr/>
    </dgm:pt>
    <dgm:pt modelId="{9AEB9CC7-3B22-46C3-8971-235E05BD550D}" type="pres">
      <dgm:prSet presAssocID="{DEAC64F9-9235-4074-8BB4-78A0C50E55A5}" presName="FirstChild" presStyleLbl="revTx" presStyleIdx="0" presStyleCnt="2" custScaleX="97583" custScaleY="86521" custLinFactNeighborX="-3136" custLinFactNeighborY="5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3679A-79BE-4087-BB45-41BBAD045636}" type="pres">
      <dgm:prSet presAssocID="{DEAC64F9-9235-4074-8BB4-78A0C50E55A5}" presName="Parent" presStyleLbl="alignNode1" presStyleIdx="0" presStyleCnt="1" custScaleX="91179" custScaleY="86255" custLinFactNeighborX="-3621" custLinFactNeighborY="60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732C-FFC8-4F6A-A1A5-117368AC96CA}" type="pres">
      <dgm:prSet presAssocID="{DEAC64F9-9235-4074-8BB4-78A0C50E55A5}" presName="Accent" presStyleLbl="parChTrans1D1" presStyleIdx="0" presStyleCnt="1"/>
      <dgm:spPr/>
    </dgm:pt>
    <dgm:pt modelId="{424F1039-65D5-4D1A-A9C2-2D88448A14CF}" type="pres">
      <dgm:prSet presAssocID="{DEAC64F9-9235-4074-8BB4-78A0C50E55A5}" presName="Child" presStyleLbl="revTx" presStyleIdx="1" presStyleCnt="2" custScaleX="91983" custScaleY="83383" custLinFactNeighborX="-2954" custLinFactNeighborY="-1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01B0B0-6ED8-420E-8221-52A92833580A}" srcId="{80C247F9-539E-4E1F-B66F-AD6F6ADAA12B}" destId="{DEAC64F9-9235-4074-8BB4-78A0C50E55A5}" srcOrd="0" destOrd="0" parTransId="{2F757BF3-5EC2-4696-A2D3-AEB47074109D}" sibTransId="{2B86FCB4-5543-42E8-9989-E401991549B0}"/>
    <dgm:cxn modelId="{D7C3D792-2716-4FE4-871B-AA392E84ADC3}" type="presOf" srcId="{936AC325-4685-4E62-93B3-A127F9C12199}" destId="{424F1039-65D5-4D1A-A9C2-2D88448A14CF}" srcOrd="0" destOrd="2" presId="urn:microsoft.com/office/officeart/2011/layout/TabList"/>
    <dgm:cxn modelId="{90E3C9A4-3B12-4E52-8866-FBCA9B9746F6}" type="presOf" srcId="{DEAC64F9-9235-4074-8BB4-78A0C50E55A5}" destId="{BAA3679A-79BE-4087-BB45-41BBAD045636}" srcOrd="0" destOrd="0" presId="urn:microsoft.com/office/officeart/2011/layout/TabList"/>
    <dgm:cxn modelId="{5DCBC6C8-0B4D-4694-B8DC-6F2A686021F9}" type="presOf" srcId="{8A67665C-0B5C-49DB-BA65-B347ACDF1400}" destId="{424F1039-65D5-4D1A-A9C2-2D88448A14CF}" srcOrd="0" destOrd="0" presId="urn:microsoft.com/office/officeart/2011/layout/TabList"/>
    <dgm:cxn modelId="{B896DC75-A918-4F1C-A7B2-38E117DA1003}" srcId="{DEAC64F9-9235-4074-8BB4-78A0C50E55A5}" destId="{E425C26D-A188-4E83-A079-D2CDF35FE19F}" srcOrd="2" destOrd="0" parTransId="{557176FB-25E2-4261-9189-A91A15593916}" sibTransId="{A1B31DBC-4DC9-442E-B854-5F529990780F}"/>
    <dgm:cxn modelId="{8C8AD71A-EBAB-40E6-9C21-A6E254A849AA}" type="presOf" srcId="{E425C26D-A188-4E83-A079-D2CDF35FE19F}" destId="{424F1039-65D5-4D1A-A9C2-2D88448A14CF}" srcOrd="0" destOrd="1" presId="urn:microsoft.com/office/officeart/2011/layout/TabList"/>
    <dgm:cxn modelId="{8FA65D0E-21DB-423A-AD7B-269CC4110128}" srcId="{DEAC64F9-9235-4074-8BB4-78A0C50E55A5}" destId="{F0A9077F-0345-4914-A5FD-882234E30E58}" srcOrd="4" destOrd="0" parTransId="{4BF35A1F-07DD-4E06-B44F-4E68BFF1FD36}" sibTransId="{B14666C3-D5AF-4997-9ED8-3432BE4346F3}"/>
    <dgm:cxn modelId="{27D50C4A-3495-4A2B-84FE-5EA4FEFF64E1}" srcId="{DEAC64F9-9235-4074-8BB4-78A0C50E55A5}" destId="{8A67665C-0B5C-49DB-BA65-B347ACDF1400}" srcOrd="1" destOrd="0" parTransId="{CBD1223B-3FF9-4D67-8F7F-595CECBA1D04}" sibTransId="{8E016926-6E6A-474B-A070-03651F5143B3}"/>
    <dgm:cxn modelId="{32E28C89-B41D-4A67-AA19-E91E31CC6451}" type="presOf" srcId="{F0A9077F-0345-4914-A5FD-882234E30E58}" destId="{424F1039-65D5-4D1A-A9C2-2D88448A14CF}" srcOrd="0" destOrd="3" presId="urn:microsoft.com/office/officeart/2011/layout/TabList"/>
    <dgm:cxn modelId="{4B86F608-2E54-43A1-B9FB-ACD716FDCBD7}" srcId="{DEAC64F9-9235-4074-8BB4-78A0C50E55A5}" destId="{BBEDC519-C7F2-4F2B-8B30-D10D9D98143E}" srcOrd="0" destOrd="0" parTransId="{0AF3EA66-1436-4B66-A3A2-A751B0096336}" sibTransId="{450651E4-D258-4A19-A623-E92282228B66}"/>
    <dgm:cxn modelId="{7095955C-56AE-4AB2-8429-3F536DFBC625}" srcId="{DEAC64F9-9235-4074-8BB4-78A0C50E55A5}" destId="{936AC325-4685-4E62-93B3-A127F9C12199}" srcOrd="3" destOrd="0" parTransId="{986C4661-0BF9-4A01-8A9D-609AE0C291DF}" sibTransId="{38F53150-05F8-4A6B-8D4B-84F2554CD504}"/>
    <dgm:cxn modelId="{CA912E44-69D9-4D1C-B3CE-0D07F2BA34E8}" type="presOf" srcId="{80C247F9-539E-4E1F-B66F-AD6F6ADAA12B}" destId="{310FCA1C-D7AC-444E-9CF7-F06A5039EB6A}" srcOrd="0" destOrd="0" presId="urn:microsoft.com/office/officeart/2011/layout/TabList"/>
    <dgm:cxn modelId="{6121EE01-BBB5-4B1B-8BE1-6DA6529E00B5}" type="presOf" srcId="{BBEDC519-C7F2-4F2B-8B30-D10D9D98143E}" destId="{9AEB9CC7-3B22-46C3-8971-235E05BD550D}" srcOrd="0" destOrd="0" presId="urn:microsoft.com/office/officeart/2011/layout/TabList"/>
    <dgm:cxn modelId="{3B7034C0-588C-4BA1-B5FD-31B4227E15EC}" type="presParOf" srcId="{310FCA1C-D7AC-444E-9CF7-F06A5039EB6A}" destId="{417D368D-A9E6-4CF5-8154-68A6EDA79EA8}" srcOrd="0" destOrd="0" presId="urn:microsoft.com/office/officeart/2011/layout/TabList"/>
    <dgm:cxn modelId="{60B0E3E9-D382-42CD-B4CC-C2F244E7B0E3}" type="presParOf" srcId="{417D368D-A9E6-4CF5-8154-68A6EDA79EA8}" destId="{9AEB9CC7-3B22-46C3-8971-235E05BD550D}" srcOrd="0" destOrd="0" presId="urn:microsoft.com/office/officeart/2011/layout/TabList"/>
    <dgm:cxn modelId="{B6187E18-7A8D-4307-B2BD-F95E2CE9869C}" type="presParOf" srcId="{417D368D-A9E6-4CF5-8154-68A6EDA79EA8}" destId="{BAA3679A-79BE-4087-BB45-41BBAD045636}" srcOrd="1" destOrd="0" presId="urn:microsoft.com/office/officeart/2011/layout/TabList"/>
    <dgm:cxn modelId="{376AF9D5-21DD-4FC9-9EB3-821FCED9E27F}" type="presParOf" srcId="{417D368D-A9E6-4CF5-8154-68A6EDA79EA8}" destId="{1FDE732C-FFC8-4F6A-A1A5-117368AC96CA}" srcOrd="2" destOrd="0" presId="urn:microsoft.com/office/officeart/2011/layout/TabList"/>
    <dgm:cxn modelId="{AF146781-3A5B-4FC7-9416-48F4C2C80FE1}" type="presParOf" srcId="{310FCA1C-D7AC-444E-9CF7-F06A5039EB6A}" destId="{424F1039-65D5-4D1A-A9C2-2D88448A14C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C247F9-539E-4E1F-B66F-AD6F6ADAA12B}" type="doc">
      <dgm:prSet loTypeId="urn:microsoft.com/office/officeart/2011/layout/Tab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EAC64F9-9235-4074-8BB4-78A0C50E55A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Проект 2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757BF3-5EC2-4696-A2D3-AEB47074109D}" type="parTrans" cxnId="{6201B0B0-6ED8-420E-8221-52A92833580A}">
      <dgm:prSet/>
      <dgm:spPr/>
      <dgm:t>
        <a:bodyPr/>
        <a:lstStyle/>
        <a:p>
          <a:endParaRPr lang="ru-RU"/>
        </a:p>
      </dgm:t>
    </dgm:pt>
    <dgm:pt modelId="{2B86FCB4-5543-42E8-9989-E401991549B0}" type="sibTrans" cxnId="{6201B0B0-6ED8-420E-8221-52A92833580A}">
      <dgm:prSet/>
      <dgm:spPr/>
      <dgm:t>
        <a:bodyPr/>
        <a:lstStyle/>
        <a:p>
          <a:endParaRPr lang="ru-RU"/>
        </a:p>
      </dgm:t>
    </dgm:pt>
    <dgm:pt modelId="{BBEDC519-C7F2-4F2B-8B30-D10D9D98143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Научно-Образовательного Центра 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ХИМТЕК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ТПУ-СИБУР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F3EA66-1436-4B66-A3A2-A751B0096336}" type="parTrans" cxnId="{4B86F608-2E54-43A1-B9FB-ACD716FDCBD7}">
      <dgm:prSet/>
      <dgm:spPr/>
      <dgm:t>
        <a:bodyPr/>
        <a:lstStyle/>
        <a:p>
          <a:endParaRPr lang="ru-RU"/>
        </a:p>
      </dgm:t>
    </dgm:pt>
    <dgm:pt modelId="{450651E4-D258-4A19-A623-E92282228B66}" type="sibTrans" cxnId="{4B86F608-2E54-43A1-B9FB-ACD716FDCBD7}">
      <dgm:prSet/>
      <dgm:spPr/>
      <dgm:t>
        <a:bodyPr/>
        <a:lstStyle/>
        <a:p>
          <a:endParaRPr lang="ru-RU"/>
        </a:p>
      </dgm:t>
    </dgm:pt>
    <dgm:pt modelId="{E425C26D-A188-4E83-A079-D2CDF35FE19F}">
      <dgm:prSet phldrT="[Текст]" custT="1"/>
      <dgm:spPr/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Создана первая очередь материально-технической базы научно-образовательного центра «</a:t>
          </a:r>
          <a:r>
            <a:rPr lang="ru-RU" sz="1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ХимТек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ТПУ-Сибур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B31DBC-4DC9-442E-B854-5F529990780F}" type="sibTrans" cxnId="{B896DC75-A918-4F1C-A7B2-38E117DA1003}">
      <dgm:prSet/>
      <dgm:spPr/>
      <dgm:t>
        <a:bodyPr/>
        <a:lstStyle/>
        <a:p>
          <a:endParaRPr lang="ru-RU"/>
        </a:p>
      </dgm:t>
    </dgm:pt>
    <dgm:pt modelId="{557176FB-25E2-4261-9189-A91A15593916}" type="parTrans" cxnId="{B896DC75-A918-4F1C-A7B2-38E117DA1003}">
      <dgm:prSet/>
      <dgm:spPr/>
      <dgm:t>
        <a:bodyPr/>
        <a:lstStyle/>
        <a:p>
          <a:endParaRPr lang="ru-RU"/>
        </a:p>
      </dgm:t>
    </dgm:pt>
    <dgm:pt modelId="{1ED15FDA-0157-44EC-AB11-389959AFEEA2}">
      <dgm:prSet custT="1"/>
      <dgm:spPr/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Проведён капитальный ремонт помещений для функционирования научно-образовательного центра «</a:t>
          </a:r>
          <a:r>
            <a:rPr lang="ru-RU" sz="1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ХимТек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ТПУ-Сибур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7A3046F2-54D6-4D17-9EBF-1C90A4592AB1}" type="parTrans" cxnId="{9E6FE2C7-0B21-4E9E-BF52-AD537ACB17E0}">
      <dgm:prSet/>
      <dgm:spPr/>
      <dgm:t>
        <a:bodyPr/>
        <a:lstStyle/>
        <a:p>
          <a:endParaRPr lang="ru-RU"/>
        </a:p>
      </dgm:t>
    </dgm:pt>
    <dgm:pt modelId="{3D72E478-7982-4B97-9CFB-0DEE55EFC460}" type="sibTrans" cxnId="{9E6FE2C7-0B21-4E9E-BF52-AD537ACB17E0}">
      <dgm:prSet/>
      <dgm:spPr/>
      <dgm:t>
        <a:bodyPr/>
        <a:lstStyle/>
        <a:p>
          <a:endParaRPr lang="ru-RU"/>
        </a:p>
      </dgm:t>
    </dgm:pt>
    <dgm:pt modelId="{8A67665C-0B5C-49DB-BA65-B347ACDF1400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Разработана программа целевой магистерской подготовки для ЗАО «СИБУР Холдинг»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16926-6E6A-474B-A070-03651F5143B3}" type="sibTrans" cxnId="{27D50C4A-3495-4A2B-84FE-5EA4FEFF64E1}">
      <dgm:prSet/>
      <dgm:spPr/>
      <dgm:t>
        <a:bodyPr/>
        <a:lstStyle/>
        <a:p>
          <a:endParaRPr lang="ru-RU"/>
        </a:p>
      </dgm:t>
    </dgm:pt>
    <dgm:pt modelId="{CBD1223B-3FF9-4D67-8F7F-595CECBA1D04}" type="parTrans" cxnId="{27D50C4A-3495-4A2B-84FE-5EA4FEFF64E1}">
      <dgm:prSet/>
      <dgm:spPr/>
      <dgm:t>
        <a:bodyPr/>
        <a:lstStyle/>
        <a:p>
          <a:endParaRPr lang="ru-RU"/>
        </a:p>
      </dgm:t>
    </dgm:pt>
    <dgm:pt modelId="{CAD0EAD9-48CE-4CB6-A37F-3657CD3DC455}">
      <dgm:prSet phldrT="[Текст]" custT="1"/>
      <dgm:spPr/>
      <dgm:t>
        <a:bodyPr/>
        <a:lstStyle/>
        <a:p>
          <a:endParaRPr lang="ru-RU" sz="1900" dirty="0"/>
        </a:p>
      </dgm:t>
    </dgm:pt>
    <dgm:pt modelId="{BF036868-6555-426A-B39E-613037E0A1F5}" type="parTrans" cxnId="{0BA3515B-88EA-47DB-8AEF-03FAD9FF5CF0}">
      <dgm:prSet/>
      <dgm:spPr/>
      <dgm:t>
        <a:bodyPr/>
        <a:lstStyle/>
        <a:p>
          <a:endParaRPr lang="ru-RU"/>
        </a:p>
      </dgm:t>
    </dgm:pt>
    <dgm:pt modelId="{BD295B76-52F0-49CB-993C-2EFFDCEC0D21}" type="sibTrans" cxnId="{0BA3515B-88EA-47DB-8AEF-03FAD9FF5CF0}">
      <dgm:prSet/>
      <dgm:spPr/>
      <dgm:t>
        <a:bodyPr/>
        <a:lstStyle/>
        <a:p>
          <a:endParaRPr lang="ru-RU"/>
        </a:p>
      </dgm:t>
    </dgm:pt>
    <dgm:pt modelId="{310FCA1C-D7AC-444E-9CF7-F06A5039EB6A}" type="pres">
      <dgm:prSet presAssocID="{80C247F9-539E-4E1F-B66F-AD6F6ADAA12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7D368D-A9E6-4CF5-8154-68A6EDA79EA8}" type="pres">
      <dgm:prSet presAssocID="{DEAC64F9-9235-4074-8BB4-78A0C50E55A5}" presName="composite" presStyleCnt="0"/>
      <dgm:spPr/>
    </dgm:pt>
    <dgm:pt modelId="{9AEB9CC7-3B22-46C3-8971-235E05BD550D}" type="pres">
      <dgm:prSet presAssocID="{DEAC64F9-9235-4074-8BB4-78A0C50E55A5}" presName="FirstChild" presStyleLbl="revTx" presStyleIdx="0" presStyleCnt="2" custScaleX="91862" custScaleY="86521" custLinFactNeighborX="3495" custLinFactNeighborY="7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3679A-79BE-4087-BB45-41BBAD045636}" type="pres">
      <dgm:prSet presAssocID="{DEAC64F9-9235-4074-8BB4-78A0C50E55A5}" presName="Parent" presStyleLbl="alignNode1" presStyleIdx="0" presStyleCnt="1" custScaleX="110334" custScaleY="86255" custLinFactNeighborX="-3621" custLinFactNeighborY="60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732C-FFC8-4F6A-A1A5-117368AC96CA}" type="pres">
      <dgm:prSet presAssocID="{DEAC64F9-9235-4074-8BB4-78A0C50E55A5}" presName="Accent" presStyleLbl="parChTrans1D1" presStyleIdx="0" presStyleCnt="1"/>
      <dgm:spPr/>
    </dgm:pt>
    <dgm:pt modelId="{424F1039-65D5-4D1A-A9C2-2D88448A14CF}" type="pres">
      <dgm:prSet presAssocID="{DEAC64F9-9235-4074-8BB4-78A0C50E55A5}" presName="Child" presStyleLbl="revTx" presStyleIdx="1" presStyleCnt="2" custScaleX="100000" custScaleY="95913" custLinFactNeighborX="-2954" custLinFactNeighborY="-1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50C4A-3495-4A2B-84FE-5EA4FEFF64E1}" srcId="{DEAC64F9-9235-4074-8BB4-78A0C50E55A5}" destId="{8A67665C-0B5C-49DB-BA65-B347ACDF1400}" srcOrd="2" destOrd="0" parTransId="{CBD1223B-3FF9-4D67-8F7F-595CECBA1D04}" sibTransId="{8E016926-6E6A-474B-A070-03651F5143B3}"/>
    <dgm:cxn modelId="{FD947E4E-20BD-414E-BB27-04D008D90B16}" type="presOf" srcId="{E425C26D-A188-4E83-A079-D2CDF35FE19F}" destId="{424F1039-65D5-4D1A-A9C2-2D88448A14CF}" srcOrd="0" destOrd="3" presId="urn:microsoft.com/office/officeart/2011/layout/TabList"/>
    <dgm:cxn modelId="{6CBFF287-8F8E-42C2-81AD-B6AF4BE9BDD4}" type="presOf" srcId="{CAD0EAD9-48CE-4CB6-A37F-3657CD3DC455}" destId="{424F1039-65D5-4D1A-A9C2-2D88448A14CF}" srcOrd="0" destOrd="0" presId="urn:microsoft.com/office/officeart/2011/layout/TabList"/>
    <dgm:cxn modelId="{0B6B56B1-CFFD-4D94-94FC-7E397363F09D}" type="presOf" srcId="{DEAC64F9-9235-4074-8BB4-78A0C50E55A5}" destId="{BAA3679A-79BE-4087-BB45-41BBAD045636}" srcOrd="0" destOrd="0" presId="urn:microsoft.com/office/officeart/2011/layout/TabList"/>
    <dgm:cxn modelId="{4B86F608-2E54-43A1-B9FB-ACD716FDCBD7}" srcId="{DEAC64F9-9235-4074-8BB4-78A0C50E55A5}" destId="{BBEDC519-C7F2-4F2B-8B30-D10D9D98143E}" srcOrd="0" destOrd="0" parTransId="{0AF3EA66-1436-4B66-A3A2-A751B0096336}" sibTransId="{450651E4-D258-4A19-A623-E92282228B66}"/>
    <dgm:cxn modelId="{6201B0B0-6ED8-420E-8221-52A92833580A}" srcId="{80C247F9-539E-4E1F-B66F-AD6F6ADAA12B}" destId="{DEAC64F9-9235-4074-8BB4-78A0C50E55A5}" srcOrd="0" destOrd="0" parTransId="{2F757BF3-5EC2-4696-A2D3-AEB47074109D}" sibTransId="{2B86FCB4-5543-42E8-9989-E401991549B0}"/>
    <dgm:cxn modelId="{0BA3515B-88EA-47DB-8AEF-03FAD9FF5CF0}" srcId="{DEAC64F9-9235-4074-8BB4-78A0C50E55A5}" destId="{CAD0EAD9-48CE-4CB6-A37F-3657CD3DC455}" srcOrd="1" destOrd="0" parTransId="{BF036868-6555-426A-B39E-613037E0A1F5}" sibTransId="{BD295B76-52F0-49CB-993C-2EFFDCEC0D21}"/>
    <dgm:cxn modelId="{1686A79D-3F23-4FEE-BFAD-313AEAE0D168}" type="presOf" srcId="{8A67665C-0B5C-49DB-BA65-B347ACDF1400}" destId="{424F1039-65D5-4D1A-A9C2-2D88448A14CF}" srcOrd="0" destOrd="1" presId="urn:microsoft.com/office/officeart/2011/layout/TabList"/>
    <dgm:cxn modelId="{B896DC75-A918-4F1C-A7B2-38E117DA1003}" srcId="{DEAC64F9-9235-4074-8BB4-78A0C50E55A5}" destId="{E425C26D-A188-4E83-A079-D2CDF35FE19F}" srcOrd="4" destOrd="0" parTransId="{557176FB-25E2-4261-9189-A91A15593916}" sibTransId="{A1B31DBC-4DC9-442E-B854-5F529990780F}"/>
    <dgm:cxn modelId="{9E6FE2C7-0B21-4E9E-BF52-AD537ACB17E0}" srcId="{DEAC64F9-9235-4074-8BB4-78A0C50E55A5}" destId="{1ED15FDA-0157-44EC-AB11-389959AFEEA2}" srcOrd="3" destOrd="0" parTransId="{7A3046F2-54D6-4D17-9EBF-1C90A4592AB1}" sibTransId="{3D72E478-7982-4B97-9CFB-0DEE55EFC460}"/>
    <dgm:cxn modelId="{2AA1EC66-8F6D-456D-8F5D-DA4F75D4D659}" type="presOf" srcId="{1ED15FDA-0157-44EC-AB11-389959AFEEA2}" destId="{424F1039-65D5-4D1A-A9C2-2D88448A14CF}" srcOrd="0" destOrd="2" presId="urn:microsoft.com/office/officeart/2011/layout/TabList"/>
    <dgm:cxn modelId="{51FA2398-8969-44CC-9D65-8FE89AA3F5DB}" type="presOf" srcId="{80C247F9-539E-4E1F-B66F-AD6F6ADAA12B}" destId="{310FCA1C-D7AC-444E-9CF7-F06A5039EB6A}" srcOrd="0" destOrd="0" presId="urn:microsoft.com/office/officeart/2011/layout/TabList"/>
    <dgm:cxn modelId="{EBD2358B-8A0E-47AB-88BA-D44C3BCE15D1}" type="presOf" srcId="{BBEDC519-C7F2-4F2B-8B30-D10D9D98143E}" destId="{9AEB9CC7-3B22-46C3-8971-235E05BD550D}" srcOrd="0" destOrd="0" presId="urn:microsoft.com/office/officeart/2011/layout/TabList"/>
    <dgm:cxn modelId="{2B013075-1173-4C72-86F4-7FDF60CD388F}" type="presParOf" srcId="{310FCA1C-D7AC-444E-9CF7-F06A5039EB6A}" destId="{417D368D-A9E6-4CF5-8154-68A6EDA79EA8}" srcOrd="0" destOrd="0" presId="urn:microsoft.com/office/officeart/2011/layout/TabList"/>
    <dgm:cxn modelId="{B8934B48-8F4C-4383-B543-1B6978B7DFCA}" type="presParOf" srcId="{417D368D-A9E6-4CF5-8154-68A6EDA79EA8}" destId="{9AEB9CC7-3B22-46C3-8971-235E05BD550D}" srcOrd="0" destOrd="0" presId="urn:microsoft.com/office/officeart/2011/layout/TabList"/>
    <dgm:cxn modelId="{15827FEC-FE4E-4387-98C9-8CAA6A9400AA}" type="presParOf" srcId="{417D368D-A9E6-4CF5-8154-68A6EDA79EA8}" destId="{BAA3679A-79BE-4087-BB45-41BBAD045636}" srcOrd="1" destOrd="0" presId="urn:microsoft.com/office/officeart/2011/layout/TabList"/>
    <dgm:cxn modelId="{42DE79FA-BA31-4BD1-A602-170B4046E037}" type="presParOf" srcId="{417D368D-A9E6-4CF5-8154-68A6EDA79EA8}" destId="{1FDE732C-FFC8-4F6A-A1A5-117368AC96CA}" srcOrd="2" destOrd="0" presId="urn:microsoft.com/office/officeart/2011/layout/TabList"/>
    <dgm:cxn modelId="{A80B9236-B14D-46C5-9DAC-98E598EB1BE9}" type="presParOf" srcId="{310FCA1C-D7AC-444E-9CF7-F06A5039EB6A}" destId="{424F1039-65D5-4D1A-A9C2-2D88448A14C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C247F9-539E-4E1F-B66F-AD6F6ADAA12B}" type="doc">
      <dgm:prSet loTypeId="urn:microsoft.com/office/officeart/2011/layout/Tab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EAC64F9-9235-4074-8BB4-78A0C50E55A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Проект 3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757BF3-5EC2-4696-A2D3-AEB47074109D}" type="parTrans" cxnId="{6201B0B0-6ED8-420E-8221-52A92833580A}">
      <dgm:prSet/>
      <dgm:spPr/>
      <dgm:t>
        <a:bodyPr/>
        <a:lstStyle/>
        <a:p>
          <a:endParaRPr lang="ru-RU"/>
        </a:p>
      </dgm:t>
    </dgm:pt>
    <dgm:pt modelId="{2B86FCB4-5543-42E8-9989-E401991549B0}" type="sibTrans" cxnId="{6201B0B0-6ED8-420E-8221-52A92833580A}">
      <dgm:prSet/>
      <dgm:spPr/>
      <dgm:t>
        <a:bodyPr/>
        <a:lstStyle/>
        <a:p>
          <a:endParaRPr lang="ru-RU"/>
        </a:p>
      </dgm:t>
    </dgm:pt>
    <dgm:pt modelId="{BBEDC519-C7F2-4F2B-8B30-D10D9D98143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Центра фармацевтической и биотехнологической промышленности: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F3EA66-1436-4B66-A3A2-A751B0096336}" type="parTrans" cxnId="{4B86F608-2E54-43A1-B9FB-ACD716FDCBD7}">
      <dgm:prSet/>
      <dgm:spPr/>
      <dgm:t>
        <a:bodyPr/>
        <a:lstStyle/>
        <a:p>
          <a:endParaRPr lang="ru-RU"/>
        </a:p>
      </dgm:t>
    </dgm:pt>
    <dgm:pt modelId="{450651E4-D258-4A19-A623-E92282228B66}" type="sibTrans" cxnId="{4B86F608-2E54-43A1-B9FB-ACD716FDCBD7}">
      <dgm:prSet/>
      <dgm:spPr/>
      <dgm:t>
        <a:bodyPr/>
        <a:lstStyle/>
        <a:p>
          <a:endParaRPr lang="ru-RU"/>
        </a:p>
      </dgm:t>
    </dgm:pt>
    <dgm:pt modelId="{8A67665C-0B5C-49DB-BA65-B347ACDF1400}">
      <dgm:prSet phldrT="[Текст]" custT="1"/>
      <dgm:spPr/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Проведён капитальный ремонт помещений для функционирования научно-образовательного центра «ТПУ – Р-</a:t>
          </a:r>
          <a:r>
            <a:rPr lang="ru-RU" sz="1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ФАРМ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16926-6E6A-474B-A070-03651F5143B3}" type="sibTrans" cxnId="{27D50C4A-3495-4A2B-84FE-5EA4FEFF64E1}">
      <dgm:prSet/>
      <dgm:spPr/>
      <dgm:t>
        <a:bodyPr/>
        <a:lstStyle/>
        <a:p>
          <a:endParaRPr lang="ru-RU"/>
        </a:p>
      </dgm:t>
    </dgm:pt>
    <dgm:pt modelId="{CBD1223B-3FF9-4D67-8F7F-595CECBA1D04}" type="parTrans" cxnId="{27D50C4A-3495-4A2B-84FE-5EA4FEFF64E1}">
      <dgm:prSet/>
      <dgm:spPr/>
      <dgm:t>
        <a:bodyPr/>
        <a:lstStyle/>
        <a:p>
          <a:endParaRPr lang="ru-RU"/>
        </a:p>
      </dgm:t>
    </dgm:pt>
    <dgm:pt modelId="{CAD0EAD9-48CE-4CB6-A37F-3657CD3DC455}">
      <dgm:prSet phldrT="[Текст]" custT="1"/>
      <dgm:spPr/>
      <dgm:t>
        <a:bodyPr/>
        <a:lstStyle/>
        <a:p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BF036868-6555-426A-B39E-613037E0A1F5}" type="parTrans" cxnId="{0BA3515B-88EA-47DB-8AEF-03FAD9FF5CF0}">
      <dgm:prSet/>
      <dgm:spPr/>
      <dgm:t>
        <a:bodyPr/>
        <a:lstStyle/>
        <a:p>
          <a:endParaRPr lang="ru-RU"/>
        </a:p>
      </dgm:t>
    </dgm:pt>
    <dgm:pt modelId="{BD295B76-52F0-49CB-993C-2EFFDCEC0D21}" type="sibTrans" cxnId="{0BA3515B-88EA-47DB-8AEF-03FAD9FF5CF0}">
      <dgm:prSet/>
      <dgm:spPr/>
      <dgm:t>
        <a:bodyPr/>
        <a:lstStyle/>
        <a:p>
          <a:endParaRPr lang="ru-RU"/>
        </a:p>
      </dgm:t>
    </dgm:pt>
    <dgm:pt modelId="{1D16D8A4-60EF-426B-BFBD-F8A9A6540CDD}">
      <dgm:prSet custT="1"/>
      <dgm:spPr/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Открыт научно-образовательный центр «ТПУ – Р-ФАРМ»</a:t>
          </a:r>
        </a:p>
      </dgm:t>
    </dgm:pt>
    <dgm:pt modelId="{D0A0260D-5998-4619-AED0-E1C100830875}" type="parTrans" cxnId="{63B6D10B-A692-4619-B3F8-3CBD49576D30}">
      <dgm:prSet/>
      <dgm:spPr/>
      <dgm:t>
        <a:bodyPr/>
        <a:lstStyle/>
        <a:p>
          <a:endParaRPr lang="ru-RU"/>
        </a:p>
      </dgm:t>
    </dgm:pt>
    <dgm:pt modelId="{04FCDEAE-121C-4902-A33B-3135881DE312}" type="sibTrans" cxnId="{63B6D10B-A692-4619-B3F8-3CBD49576D30}">
      <dgm:prSet/>
      <dgm:spPr/>
      <dgm:t>
        <a:bodyPr/>
        <a:lstStyle/>
        <a:p>
          <a:endParaRPr lang="ru-RU"/>
        </a:p>
      </dgm:t>
    </dgm:pt>
    <dgm:pt modelId="{EE0D22F5-EF70-4AA1-9E0C-D10B4939A87F}">
      <dgm:prSet phldrT="[Текст]" custT="1"/>
      <dgm:spPr/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Создана первая очередь материально-технической базы научно-образовательного центра «ТПУ – Р-</a:t>
          </a:r>
          <a:r>
            <a:rPr lang="ru-RU" sz="1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ФАРМ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73FEC0-C38C-4598-AA47-22CAFF459E97}" type="parTrans" cxnId="{42F9C414-A2FE-4B97-8D45-A50D797BE948}">
      <dgm:prSet/>
      <dgm:spPr/>
      <dgm:t>
        <a:bodyPr/>
        <a:lstStyle/>
        <a:p>
          <a:endParaRPr lang="ru-RU"/>
        </a:p>
      </dgm:t>
    </dgm:pt>
    <dgm:pt modelId="{29E33BF1-A6E0-4D19-9BF6-CA61CBC33F59}" type="sibTrans" cxnId="{42F9C414-A2FE-4B97-8D45-A50D797BE948}">
      <dgm:prSet/>
      <dgm:spPr/>
      <dgm:t>
        <a:bodyPr/>
        <a:lstStyle/>
        <a:p>
          <a:endParaRPr lang="ru-RU"/>
        </a:p>
      </dgm:t>
    </dgm:pt>
    <dgm:pt modelId="{310FCA1C-D7AC-444E-9CF7-F06A5039EB6A}" type="pres">
      <dgm:prSet presAssocID="{80C247F9-539E-4E1F-B66F-AD6F6ADAA12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7D368D-A9E6-4CF5-8154-68A6EDA79EA8}" type="pres">
      <dgm:prSet presAssocID="{DEAC64F9-9235-4074-8BB4-78A0C50E55A5}" presName="composite" presStyleCnt="0"/>
      <dgm:spPr/>
    </dgm:pt>
    <dgm:pt modelId="{9AEB9CC7-3B22-46C3-8971-235E05BD550D}" type="pres">
      <dgm:prSet presAssocID="{DEAC64F9-9235-4074-8BB4-78A0C50E55A5}" presName="FirstChild" presStyleLbl="revTx" presStyleIdx="0" presStyleCnt="2" custScaleX="95159" custScaleY="86521" custLinFactNeighborX="3495" custLinFactNeighborY="7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3679A-79BE-4087-BB45-41BBAD045636}" type="pres">
      <dgm:prSet presAssocID="{DEAC64F9-9235-4074-8BB4-78A0C50E55A5}" presName="Parent" presStyleLbl="alignNode1" presStyleIdx="0" presStyleCnt="1" custScaleX="110334" custScaleY="86255" custLinFactNeighborX="-3621" custLinFactNeighborY="60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732C-FFC8-4F6A-A1A5-117368AC96CA}" type="pres">
      <dgm:prSet presAssocID="{DEAC64F9-9235-4074-8BB4-78A0C50E55A5}" presName="Accent" presStyleLbl="parChTrans1D1" presStyleIdx="0" presStyleCnt="1"/>
      <dgm:spPr/>
    </dgm:pt>
    <dgm:pt modelId="{424F1039-65D5-4D1A-A9C2-2D88448A14CF}" type="pres">
      <dgm:prSet presAssocID="{DEAC64F9-9235-4074-8BB4-78A0C50E55A5}" presName="Child" presStyleLbl="revTx" presStyleIdx="1" presStyleCnt="2" custScaleX="100000" custScaleY="95913" custLinFactNeighborX="-2954" custLinFactNeighborY="-1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50C4A-3495-4A2B-84FE-5EA4FEFF64E1}" srcId="{DEAC64F9-9235-4074-8BB4-78A0C50E55A5}" destId="{8A67665C-0B5C-49DB-BA65-B347ACDF1400}" srcOrd="2" destOrd="0" parTransId="{CBD1223B-3FF9-4D67-8F7F-595CECBA1D04}" sibTransId="{8E016926-6E6A-474B-A070-03651F5143B3}"/>
    <dgm:cxn modelId="{980A9525-FAE6-497D-9B6A-5E648AC7600F}" type="presOf" srcId="{8A67665C-0B5C-49DB-BA65-B347ACDF1400}" destId="{424F1039-65D5-4D1A-A9C2-2D88448A14CF}" srcOrd="0" destOrd="1" presId="urn:microsoft.com/office/officeart/2011/layout/TabList"/>
    <dgm:cxn modelId="{6DDFFE0D-2CA0-498B-AC8D-5930015F3EE4}" type="presOf" srcId="{EE0D22F5-EF70-4AA1-9E0C-D10B4939A87F}" destId="{424F1039-65D5-4D1A-A9C2-2D88448A14CF}" srcOrd="0" destOrd="2" presId="urn:microsoft.com/office/officeart/2011/layout/TabList"/>
    <dgm:cxn modelId="{42F9C414-A2FE-4B97-8D45-A50D797BE948}" srcId="{DEAC64F9-9235-4074-8BB4-78A0C50E55A5}" destId="{EE0D22F5-EF70-4AA1-9E0C-D10B4939A87F}" srcOrd="3" destOrd="0" parTransId="{4F73FEC0-C38C-4598-AA47-22CAFF459E97}" sibTransId="{29E33BF1-A6E0-4D19-9BF6-CA61CBC33F59}"/>
    <dgm:cxn modelId="{4B86F608-2E54-43A1-B9FB-ACD716FDCBD7}" srcId="{DEAC64F9-9235-4074-8BB4-78A0C50E55A5}" destId="{BBEDC519-C7F2-4F2B-8B30-D10D9D98143E}" srcOrd="0" destOrd="0" parTransId="{0AF3EA66-1436-4B66-A3A2-A751B0096336}" sibTransId="{450651E4-D258-4A19-A623-E92282228B66}"/>
    <dgm:cxn modelId="{6201B0B0-6ED8-420E-8221-52A92833580A}" srcId="{80C247F9-539E-4E1F-B66F-AD6F6ADAA12B}" destId="{DEAC64F9-9235-4074-8BB4-78A0C50E55A5}" srcOrd="0" destOrd="0" parTransId="{2F757BF3-5EC2-4696-A2D3-AEB47074109D}" sibTransId="{2B86FCB4-5543-42E8-9989-E401991549B0}"/>
    <dgm:cxn modelId="{A62F7F76-B2EF-410D-9187-ACBF6EFACE92}" type="presOf" srcId="{1D16D8A4-60EF-426B-BFBD-F8A9A6540CDD}" destId="{424F1039-65D5-4D1A-A9C2-2D88448A14CF}" srcOrd="0" destOrd="3" presId="urn:microsoft.com/office/officeart/2011/layout/TabList"/>
    <dgm:cxn modelId="{0BA3515B-88EA-47DB-8AEF-03FAD9FF5CF0}" srcId="{DEAC64F9-9235-4074-8BB4-78A0C50E55A5}" destId="{CAD0EAD9-48CE-4CB6-A37F-3657CD3DC455}" srcOrd="1" destOrd="0" parTransId="{BF036868-6555-426A-B39E-613037E0A1F5}" sibTransId="{BD295B76-52F0-49CB-993C-2EFFDCEC0D21}"/>
    <dgm:cxn modelId="{ABC2BCA5-A397-4514-9BC0-BD99260EE3EF}" type="presOf" srcId="{DEAC64F9-9235-4074-8BB4-78A0C50E55A5}" destId="{BAA3679A-79BE-4087-BB45-41BBAD045636}" srcOrd="0" destOrd="0" presId="urn:microsoft.com/office/officeart/2011/layout/TabList"/>
    <dgm:cxn modelId="{63B6D10B-A692-4619-B3F8-3CBD49576D30}" srcId="{DEAC64F9-9235-4074-8BB4-78A0C50E55A5}" destId="{1D16D8A4-60EF-426B-BFBD-F8A9A6540CDD}" srcOrd="4" destOrd="0" parTransId="{D0A0260D-5998-4619-AED0-E1C100830875}" sibTransId="{04FCDEAE-121C-4902-A33B-3135881DE312}"/>
    <dgm:cxn modelId="{72C1A17E-5796-4EFA-8469-05B69AFA03F5}" type="presOf" srcId="{CAD0EAD9-48CE-4CB6-A37F-3657CD3DC455}" destId="{424F1039-65D5-4D1A-A9C2-2D88448A14CF}" srcOrd="0" destOrd="0" presId="urn:microsoft.com/office/officeart/2011/layout/TabList"/>
    <dgm:cxn modelId="{274E957D-1582-4F6E-8EB6-2F92C5835206}" type="presOf" srcId="{80C247F9-539E-4E1F-B66F-AD6F6ADAA12B}" destId="{310FCA1C-D7AC-444E-9CF7-F06A5039EB6A}" srcOrd="0" destOrd="0" presId="urn:microsoft.com/office/officeart/2011/layout/TabList"/>
    <dgm:cxn modelId="{7647C663-780B-49DB-ACCA-239EDF65EB57}" type="presOf" srcId="{BBEDC519-C7F2-4F2B-8B30-D10D9D98143E}" destId="{9AEB9CC7-3B22-46C3-8971-235E05BD550D}" srcOrd="0" destOrd="0" presId="urn:microsoft.com/office/officeart/2011/layout/TabList"/>
    <dgm:cxn modelId="{0FDBF839-45B2-4BB2-B9B4-16466F5962A5}" type="presParOf" srcId="{310FCA1C-D7AC-444E-9CF7-F06A5039EB6A}" destId="{417D368D-A9E6-4CF5-8154-68A6EDA79EA8}" srcOrd="0" destOrd="0" presId="urn:microsoft.com/office/officeart/2011/layout/TabList"/>
    <dgm:cxn modelId="{F65A8853-A756-4DC8-9833-5CA2A3A4A176}" type="presParOf" srcId="{417D368D-A9E6-4CF5-8154-68A6EDA79EA8}" destId="{9AEB9CC7-3B22-46C3-8971-235E05BD550D}" srcOrd="0" destOrd="0" presId="urn:microsoft.com/office/officeart/2011/layout/TabList"/>
    <dgm:cxn modelId="{C985DFCB-5AEE-42FE-A3B0-20BAC995BA8A}" type="presParOf" srcId="{417D368D-A9E6-4CF5-8154-68A6EDA79EA8}" destId="{BAA3679A-79BE-4087-BB45-41BBAD045636}" srcOrd="1" destOrd="0" presId="urn:microsoft.com/office/officeart/2011/layout/TabList"/>
    <dgm:cxn modelId="{5B2BD096-5FEE-4353-AF02-8EBDA470C2CF}" type="presParOf" srcId="{417D368D-A9E6-4CF5-8154-68A6EDA79EA8}" destId="{1FDE732C-FFC8-4F6A-A1A5-117368AC96CA}" srcOrd="2" destOrd="0" presId="urn:microsoft.com/office/officeart/2011/layout/TabList"/>
    <dgm:cxn modelId="{9E64868D-D773-4C17-83CC-6C216236666F}" type="presParOf" srcId="{310FCA1C-D7AC-444E-9CF7-F06A5039EB6A}" destId="{424F1039-65D5-4D1A-A9C2-2D88448A14C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F9F664-0ADE-4A56-8598-DB7B36B8D53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A274584-14A3-4E41-B31B-8FBE17D52BE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Ректор </a:t>
          </a:r>
          <a:r>
            <a:rPr lang="ru-RU" sz="1900" b="1" dirty="0" err="1" smtClean="0">
              <a:latin typeface="Times New Roman" pitchFamily="18" charset="0"/>
              <a:cs typeface="Times New Roman" pitchFamily="18" charset="0"/>
            </a:rPr>
            <a:t>ТПУ</a:t>
          </a: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 профессор </a:t>
          </a:r>
          <a:r>
            <a:rPr lang="ru-RU" sz="1900" b="1" dirty="0" err="1" smtClean="0">
              <a:latin typeface="Times New Roman" pitchFamily="18" charset="0"/>
              <a:cs typeface="Times New Roman" pitchFamily="18" charset="0"/>
            </a:rPr>
            <a:t>П.С</a:t>
          </a: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. Чубик – член Исполнительного комитета </a:t>
          </a:r>
          <a:r>
            <a:rPr lang="ru-RU" sz="1900" b="1" dirty="0" err="1" smtClean="0">
              <a:latin typeface="Times New Roman" pitchFamily="18" charset="0"/>
              <a:cs typeface="Times New Roman" pitchFamily="18" charset="0"/>
            </a:rPr>
            <a:t>ТП</a:t>
          </a: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 «Технологии добычи и использования углеводородов»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. В рамках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ТП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(в РИНГ) направлены предложения по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НИР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7E9905C0-4AF2-4A28-A36B-EAA1C1D0934A}" type="parTrans" cxnId="{3EBEEB9D-7EDB-4BB9-9966-67CF3DE1B3C9}">
      <dgm:prSet/>
      <dgm:spPr/>
      <dgm:t>
        <a:bodyPr/>
        <a:lstStyle/>
        <a:p>
          <a:endParaRPr lang="ru-RU"/>
        </a:p>
      </dgm:t>
    </dgm:pt>
    <dgm:pt modelId="{433CC656-16DC-4648-BFBE-58EA64965D8B}" type="sibTrans" cxnId="{3EBEEB9D-7EDB-4BB9-9966-67CF3DE1B3C9}">
      <dgm:prSet/>
      <dgm:spPr/>
      <dgm:t>
        <a:bodyPr/>
        <a:lstStyle/>
        <a:p>
          <a:endParaRPr lang="ru-RU"/>
        </a:p>
      </dgm:t>
    </dgm:pt>
    <dgm:pt modelId="{5D228E11-A716-4B73-8FF9-FCAB8EB068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Глубокая переработка углеводородных</a:t>
          </a:r>
          <a:r>
            <a:rPr lang="en-US" sz="19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ресурсов.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Основной исполнитель от ИПР – кафедры ХТТ и ГРНМ.</a:t>
          </a:r>
          <a:endParaRPr lang="en-US" sz="1900" dirty="0" smtClean="0">
            <a:latin typeface="Times New Roman" pitchFamily="18" charset="0"/>
            <a:cs typeface="Times New Roman" pitchFamily="18" charset="0"/>
          </a:endParaRPr>
        </a:p>
      </dgm:t>
    </dgm:pt>
    <dgm:pt modelId="{F9AC9259-427E-4C6A-B809-2B62B33053B9}" type="parTrans" cxnId="{2A6205F0-149B-418C-B26C-A1582A073596}">
      <dgm:prSet/>
      <dgm:spPr/>
      <dgm:t>
        <a:bodyPr/>
        <a:lstStyle/>
        <a:p>
          <a:endParaRPr lang="ru-RU"/>
        </a:p>
      </dgm:t>
    </dgm:pt>
    <dgm:pt modelId="{943675C3-50C4-441B-9698-498C528DC3D0}" type="sibTrans" cxnId="{2A6205F0-149B-418C-B26C-A1582A073596}">
      <dgm:prSet/>
      <dgm:spPr/>
      <dgm:t>
        <a:bodyPr/>
        <a:lstStyle/>
        <a:p>
          <a:endParaRPr lang="ru-RU"/>
        </a:p>
      </dgm:t>
    </dgm:pt>
    <dgm:pt modelId="{0B168E3D-5A8F-4A37-9658-F14421F03B0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Медицина будущего 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(инициатор –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СибГМУ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). В рамках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ТП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подготовлен ряд предложений по разработке и внедрению технологий биоинженерии. Основной исполнитель от ИПР – кафедра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ФАХ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B5AD87BB-D772-4B44-8E68-EFE6EA9AF8D8}" type="parTrans" cxnId="{8FAD5BDB-FD6D-4E8A-9397-53677A62F04A}">
      <dgm:prSet/>
      <dgm:spPr/>
      <dgm:t>
        <a:bodyPr/>
        <a:lstStyle/>
        <a:p>
          <a:endParaRPr lang="ru-RU"/>
        </a:p>
      </dgm:t>
    </dgm:pt>
    <dgm:pt modelId="{CB235579-3872-45E8-9BD4-068D86B23CF5}" type="sibTrans" cxnId="{8FAD5BDB-FD6D-4E8A-9397-53677A62F04A}">
      <dgm:prSet/>
      <dgm:spPr/>
      <dgm:t>
        <a:bodyPr/>
        <a:lstStyle/>
        <a:p>
          <a:endParaRPr lang="ru-RU"/>
        </a:p>
      </dgm:t>
    </dgm:pt>
    <dgm:pt modelId="{99724D9E-B2BE-4F14-BF94-B5574DE1430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Технологии экологического развития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(инициатор –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РГО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и МГУ). Основной исполнитель от ИПР – кафедра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ГЭГХ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4FC10E8-DFD6-44E6-A70E-D3168BD81C86}" type="parTrans" cxnId="{99C76EB8-824A-41A0-A702-8F7701E1837B}">
      <dgm:prSet/>
      <dgm:spPr/>
      <dgm:t>
        <a:bodyPr/>
        <a:lstStyle/>
        <a:p>
          <a:endParaRPr lang="ru-RU"/>
        </a:p>
      </dgm:t>
    </dgm:pt>
    <dgm:pt modelId="{97AA6CCE-39A1-46A6-A1C2-81D3DD737FC6}" type="sibTrans" cxnId="{99C76EB8-824A-41A0-A702-8F7701E1837B}">
      <dgm:prSet/>
      <dgm:spPr/>
      <dgm:t>
        <a:bodyPr/>
        <a:lstStyle/>
        <a:p>
          <a:endParaRPr lang="ru-RU"/>
        </a:p>
      </dgm:t>
    </dgm:pt>
    <dgm:pt modelId="{29E0ABA2-8378-40D1-8968-3640C45F0A00}" type="pres">
      <dgm:prSet presAssocID="{FBF9F664-0ADE-4A56-8598-DB7B36B8D5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A2A41D-D512-4433-81B6-1CB314E9BA63}" type="pres">
      <dgm:prSet presAssocID="{FA274584-14A3-4E41-B31B-8FBE17D52BE5}" presName="thickLine" presStyleLbl="alignNode1" presStyleIdx="0" presStyleCnt="4"/>
      <dgm:spPr/>
    </dgm:pt>
    <dgm:pt modelId="{3247AE24-CBEA-46FA-B748-1D5DAE0DBF97}" type="pres">
      <dgm:prSet presAssocID="{FA274584-14A3-4E41-B31B-8FBE17D52BE5}" presName="horz1" presStyleCnt="0"/>
      <dgm:spPr/>
    </dgm:pt>
    <dgm:pt modelId="{6F61B73D-BE80-490A-ACB5-C93503742AFC}" type="pres">
      <dgm:prSet presAssocID="{FA274584-14A3-4E41-B31B-8FBE17D52BE5}" presName="tx1" presStyleLbl="revTx" presStyleIdx="0" presStyleCnt="4"/>
      <dgm:spPr/>
      <dgm:t>
        <a:bodyPr/>
        <a:lstStyle/>
        <a:p>
          <a:endParaRPr lang="ru-RU"/>
        </a:p>
      </dgm:t>
    </dgm:pt>
    <dgm:pt modelId="{4AED3640-31C0-4531-A213-D2BC9E77496C}" type="pres">
      <dgm:prSet presAssocID="{FA274584-14A3-4E41-B31B-8FBE17D52BE5}" presName="vert1" presStyleCnt="0"/>
      <dgm:spPr/>
    </dgm:pt>
    <dgm:pt modelId="{DF1A16BA-6322-4740-8813-D2DE4F161F5B}" type="pres">
      <dgm:prSet presAssocID="{5D228E11-A716-4B73-8FF9-FCAB8EB068E7}" presName="thickLine" presStyleLbl="alignNode1" presStyleIdx="1" presStyleCnt="4" custLinFactNeighborY="8759"/>
      <dgm:spPr/>
    </dgm:pt>
    <dgm:pt modelId="{D13E6628-F537-4352-A2AD-A9DF330CD4C2}" type="pres">
      <dgm:prSet presAssocID="{5D228E11-A716-4B73-8FF9-FCAB8EB068E7}" presName="horz1" presStyleCnt="0"/>
      <dgm:spPr/>
    </dgm:pt>
    <dgm:pt modelId="{B48A36F7-0CD3-4B76-B91A-AA6A94084B46}" type="pres">
      <dgm:prSet presAssocID="{5D228E11-A716-4B73-8FF9-FCAB8EB068E7}" presName="tx1" presStyleLbl="revTx" presStyleIdx="1" presStyleCnt="4" custScaleY="77980" custLinFactNeighborY="1223"/>
      <dgm:spPr/>
      <dgm:t>
        <a:bodyPr/>
        <a:lstStyle/>
        <a:p>
          <a:endParaRPr lang="ru-RU"/>
        </a:p>
      </dgm:t>
    </dgm:pt>
    <dgm:pt modelId="{33A80BCC-8044-4799-B049-AC99592F9C22}" type="pres">
      <dgm:prSet presAssocID="{5D228E11-A716-4B73-8FF9-FCAB8EB068E7}" presName="vert1" presStyleCnt="0"/>
      <dgm:spPr/>
    </dgm:pt>
    <dgm:pt modelId="{0DFBB4AB-9C13-49F0-B7E5-1EF173D92B9B}" type="pres">
      <dgm:prSet presAssocID="{0B168E3D-5A8F-4A37-9658-F14421F03B05}" presName="thickLine" presStyleLbl="alignNode1" presStyleIdx="2" presStyleCnt="4"/>
      <dgm:spPr/>
    </dgm:pt>
    <dgm:pt modelId="{91365AFB-306A-4A91-8291-BC3B7A9780CC}" type="pres">
      <dgm:prSet presAssocID="{0B168E3D-5A8F-4A37-9658-F14421F03B05}" presName="horz1" presStyleCnt="0"/>
      <dgm:spPr/>
    </dgm:pt>
    <dgm:pt modelId="{A16DB294-D20C-4422-8D72-B943245F0512}" type="pres">
      <dgm:prSet presAssocID="{0B168E3D-5A8F-4A37-9658-F14421F03B05}" presName="tx1" presStyleLbl="revTx" presStyleIdx="2" presStyleCnt="4" custLinFactNeighborY="-10341"/>
      <dgm:spPr/>
      <dgm:t>
        <a:bodyPr/>
        <a:lstStyle/>
        <a:p>
          <a:endParaRPr lang="ru-RU"/>
        </a:p>
      </dgm:t>
    </dgm:pt>
    <dgm:pt modelId="{7E137D2A-563C-46C2-B92C-0B6E6A1A3EBF}" type="pres">
      <dgm:prSet presAssocID="{0B168E3D-5A8F-4A37-9658-F14421F03B05}" presName="vert1" presStyleCnt="0"/>
      <dgm:spPr/>
    </dgm:pt>
    <dgm:pt modelId="{7123BA7B-C5BA-45BF-826E-56A3DB8D6225}" type="pres">
      <dgm:prSet presAssocID="{99724D9E-B2BE-4F14-BF94-B5574DE14300}" presName="thickLine" presStyleLbl="alignNode1" presStyleIdx="3" presStyleCnt="4"/>
      <dgm:spPr/>
    </dgm:pt>
    <dgm:pt modelId="{04023C44-4A13-40D9-B20D-0E078DB6ED8C}" type="pres">
      <dgm:prSet presAssocID="{99724D9E-B2BE-4F14-BF94-B5574DE14300}" presName="horz1" presStyleCnt="0"/>
      <dgm:spPr/>
    </dgm:pt>
    <dgm:pt modelId="{D44352C1-E585-44E8-9A8D-67055F493537}" type="pres">
      <dgm:prSet presAssocID="{99724D9E-B2BE-4F14-BF94-B5574DE14300}" presName="tx1" presStyleLbl="revTx" presStyleIdx="3" presStyleCnt="4"/>
      <dgm:spPr/>
      <dgm:t>
        <a:bodyPr/>
        <a:lstStyle/>
        <a:p>
          <a:endParaRPr lang="ru-RU"/>
        </a:p>
      </dgm:t>
    </dgm:pt>
    <dgm:pt modelId="{11EBC8E1-0F5B-43EC-B9E2-769C62499C23}" type="pres">
      <dgm:prSet presAssocID="{99724D9E-B2BE-4F14-BF94-B5574DE14300}" presName="vert1" presStyleCnt="0"/>
      <dgm:spPr/>
    </dgm:pt>
  </dgm:ptLst>
  <dgm:cxnLst>
    <dgm:cxn modelId="{DD093CAC-67CA-4F1C-8431-9945B3DB2791}" type="presOf" srcId="{0B168E3D-5A8F-4A37-9658-F14421F03B05}" destId="{A16DB294-D20C-4422-8D72-B943245F0512}" srcOrd="0" destOrd="0" presId="urn:microsoft.com/office/officeart/2008/layout/LinedList"/>
    <dgm:cxn modelId="{A68A7A0B-ED0A-43F2-9D59-74524B1B6AC1}" type="presOf" srcId="{5D228E11-A716-4B73-8FF9-FCAB8EB068E7}" destId="{B48A36F7-0CD3-4B76-B91A-AA6A94084B46}" srcOrd="0" destOrd="0" presId="urn:microsoft.com/office/officeart/2008/layout/LinedList"/>
    <dgm:cxn modelId="{8FAD5BDB-FD6D-4E8A-9397-53677A62F04A}" srcId="{FBF9F664-0ADE-4A56-8598-DB7B36B8D535}" destId="{0B168E3D-5A8F-4A37-9658-F14421F03B05}" srcOrd="2" destOrd="0" parTransId="{B5AD87BB-D772-4B44-8E68-EFE6EA9AF8D8}" sibTransId="{CB235579-3872-45E8-9BD4-068D86B23CF5}"/>
    <dgm:cxn modelId="{6BF258DF-8612-4189-8CCC-0A6F2E62D711}" type="presOf" srcId="{FBF9F664-0ADE-4A56-8598-DB7B36B8D535}" destId="{29E0ABA2-8378-40D1-8968-3640C45F0A00}" srcOrd="0" destOrd="0" presId="urn:microsoft.com/office/officeart/2008/layout/LinedList"/>
    <dgm:cxn modelId="{99C76EB8-824A-41A0-A702-8F7701E1837B}" srcId="{FBF9F664-0ADE-4A56-8598-DB7B36B8D535}" destId="{99724D9E-B2BE-4F14-BF94-B5574DE14300}" srcOrd="3" destOrd="0" parTransId="{04FC10E8-DFD6-44E6-A70E-D3168BD81C86}" sibTransId="{97AA6CCE-39A1-46A6-A1C2-81D3DD737FC6}"/>
    <dgm:cxn modelId="{04311EC5-36C2-4BF3-8CF2-6235778E2961}" type="presOf" srcId="{FA274584-14A3-4E41-B31B-8FBE17D52BE5}" destId="{6F61B73D-BE80-490A-ACB5-C93503742AFC}" srcOrd="0" destOrd="0" presId="urn:microsoft.com/office/officeart/2008/layout/LinedList"/>
    <dgm:cxn modelId="{3EBEEB9D-7EDB-4BB9-9966-67CF3DE1B3C9}" srcId="{FBF9F664-0ADE-4A56-8598-DB7B36B8D535}" destId="{FA274584-14A3-4E41-B31B-8FBE17D52BE5}" srcOrd="0" destOrd="0" parTransId="{7E9905C0-4AF2-4A28-A36B-EAA1C1D0934A}" sibTransId="{433CC656-16DC-4648-BFBE-58EA64965D8B}"/>
    <dgm:cxn modelId="{AEF29CC3-0371-4973-9502-88855F884940}" type="presOf" srcId="{99724D9E-B2BE-4F14-BF94-B5574DE14300}" destId="{D44352C1-E585-44E8-9A8D-67055F493537}" srcOrd="0" destOrd="0" presId="urn:microsoft.com/office/officeart/2008/layout/LinedList"/>
    <dgm:cxn modelId="{2A6205F0-149B-418C-B26C-A1582A073596}" srcId="{FBF9F664-0ADE-4A56-8598-DB7B36B8D535}" destId="{5D228E11-A716-4B73-8FF9-FCAB8EB068E7}" srcOrd="1" destOrd="0" parTransId="{F9AC9259-427E-4C6A-B809-2B62B33053B9}" sibTransId="{943675C3-50C4-441B-9698-498C528DC3D0}"/>
    <dgm:cxn modelId="{393889F3-AE02-4FC1-B996-4298E2A0C85A}" type="presParOf" srcId="{29E0ABA2-8378-40D1-8968-3640C45F0A00}" destId="{E7A2A41D-D512-4433-81B6-1CB314E9BA63}" srcOrd="0" destOrd="0" presId="urn:microsoft.com/office/officeart/2008/layout/LinedList"/>
    <dgm:cxn modelId="{B594D1F1-629A-4964-8060-D924B7CAB2DA}" type="presParOf" srcId="{29E0ABA2-8378-40D1-8968-3640C45F0A00}" destId="{3247AE24-CBEA-46FA-B748-1D5DAE0DBF97}" srcOrd="1" destOrd="0" presId="urn:microsoft.com/office/officeart/2008/layout/LinedList"/>
    <dgm:cxn modelId="{48EF3F85-008F-44B5-B414-0D2F78005057}" type="presParOf" srcId="{3247AE24-CBEA-46FA-B748-1D5DAE0DBF97}" destId="{6F61B73D-BE80-490A-ACB5-C93503742AFC}" srcOrd="0" destOrd="0" presId="urn:microsoft.com/office/officeart/2008/layout/LinedList"/>
    <dgm:cxn modelId="{B3559976-7296-4C43-A33E-2C45CF936FCC}" type="presParOf" srcId="{3247AE24-CBEA-46FA-B748-1D5DAE0DBF97}" destId="{4AED3640-31C0-4531-A213-D2BC9E77496C}" srcOrd="1" destOrd="0" presId="urn:microsoft.com/office/officeart/2008/layout/LinedList"/>
    <dgm:cxn modelId="{28E0832E-342E-4CC0-BF14-D72C9C579FA3}" type="presParOf" srcId="{29E0ABA2-8378-40D1-8968-3640C45F0A00}" destId="{DF1A16BA-6322-4740-8813-D2DE4F161F5B}" srcOrd="2" destOrd="0" presId="urn:microsoft.com/office/officeart/2008/layout/LinedList"/>
    <dgm:cxn modelId="{F07B82E2-B54D-4B25-BD64-EC289CC8B177}" type="presParOf" srcId="{29E0ABA2-8378-40D1-8968-3640C45F0A00}" destId="{D13E6628-F537-4352-A2AD-A9DF330CD4C2}" srcOrd="3" destOrd="0" presId="urn:microsoft.com/office/officeart/2008/layout/LinedList"/>
    <dgm:cxn modelId="{C7667772-6D55-48E8-80DA-3B6A9BFD1C5B}" type="presParOf" srcId="{D13E6628-F537-4352-A2AD-A9DF330CD4C2}" destId="{B48A36F7-0CD3-4B76-B91A-AA6A94084B46}" srcOrd="0" destOrd="0" presId="urn:microsoft.com/office/officeart/2008/layout/LinedList"/>
    <dgm:cxn modelId="{0608C6B1-4373-47C2-8E3B-C5F48A2674DC}" type="presParOf" srcId="{D13E6628-F537-4352-A2AD-A9DF330CD4C2}" destId="{33A80BCC-8044-4799-B049-AC99592F9C22}" srcOrd="1" destOrd="0" presId="urn:microsoft.com/office/officeart/2008/layout/LinedList"/>
    <dgm:cxn modelId="{D57B288C-E0FE-4C66-A27D-0F79314D8545}" type="presParOf" srcId="{29E0ABA2-8378-40D1-8968-3640C45F0A00}" destId="{0DFBB4AB-9C13-49F0-B7E5-1EF173D92B9B}" srcOrd="4" destOrd="0" presId="urn:microsoft.com/office/officeart/2008/layout/LinedList"/>
    <dgm:cxn modelId="{DC2D9994-A4F9-492C-A56D-3A057DFD371A}" type="presParOf" srcId="{29E0ABA2-8378-40D1-8968-3640C45F0A00}" destId="{91365AFB-306A-4A91-8291-BC3B7A9780CC}" srcOrd="5" destOrd="0" presId="urn:microsoft.com/office/officeart/2008/layout/LinedList"/>
    <dgm:cxn modelId="{30B80D6E-991A-4F11-8C3C-3D44285B7639}" type="presParOf" srcId="{91365AFB-306A-4A91-8291-BC3B7A9780CC}" destId="{A16DB294-D20C-4422-8D72-B943245F0512}" srcOrd="0" destOrd="0" presId="urn:microsoft.com/office/officeart/2008/layout/LinedList"/>
    <dgm:cxn modelId="{F8999A83-114A-4721-A1E4-F5A425CA086B}" type="presParOf" srcId="{91365AFB-306A-4A91-8291-BC3B7A9780CC}" destId="{7E137D2A-563C-46C2-B92C-0B6E6A1A3EBF}" srcOrd="1" destOrd="0" presId="urn:microsoft.com/office/officeart/2008/layout/LinedList"/>
    <dgm:cxn modelId="{5CD15C3F-042C-44A9-A54F-13B05180A023}" type="presParOf" srcId="{29E0ABA2-8378-40D1-8968-3640C45F0A00}" destId="{7123BA7B-C5BA-45BF-826E-56A3DB8D6225}" srcOrd="6" destOrd="0" presId="urn:microsoft.com/office/officeart/2008/layout/LinedList"/>
    <dgm:cxn modelId="{D0739A75-AAF1-457A-BEA2-057B29632925}" type="presParOf" srcId="{29E0ABA2-8378-40D1-8968-3640C45F0A00}" destId="{04023C44-4A13-40D9-B20D-0E078DB6ED8C}" srcOrd="7" destOrd="0" presId="urn:microsoft.com/office/officeart/2008/layout/LinedList"/>
    <dgm:cxn modelId="{55A1D376-9E12-413E-B57B-40F643ADD719}" type="presParOf" srcId="{04023C44-4A13-40D9-B20D-0E078DB6ED8C}" destId="{D44352C1-E585-44E8-9A8D-67055F493537}" srcOrd="0" destOrd="0" presId="urn:microsoft.com/office/officeart/2008/layout/LinedList"/>
    <dgm:cxn modelId="{7FEDBEC1-F9A2-484B-BBC5-6EC67674E077}" type="presParOf" srcId="{04023C44-4A13-40D9-B20D-0E078DB6ED8C}" destId="{11EBC8E1-0F5B-43EC-B9E2-769C62499C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C61BAA-1C91-4FAB-B554-0CABC207D36D}" type="doc">
      <dgm:prSet loTypeId="urn:microsoft.com/office/officeart/2008/layout/LinedList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7A7B3C7-A15F-4F96-AA0A-C2FF426BA11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Открыт первый в России 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научно-образовательный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 центр «ТПУ –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Р-Фарм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», который будет готовить эксклюзивных специалистов для инновационных российских предприятий фармацевтической 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биотехнологической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отраслей</a:t>
          </a:r>
          <a:endParaRPr lang="ru-RU" sz="2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194D0D-6A20-4266-93F7-9990C0B563EA}" type="parTrans" cxnId="{A6816E39-9D22-49DC-B016-3F9273948C36}">
      <dgm:prSet/>
      <dgm:spPr/>
      <dgm:t>
        <a:bodyPr/>
        <a:lstStyle/>
        <a:p>
          <a:endParaRPr lang="ru-RU"/>
        </a:p>
      </dgm:t>
    </dgm:pt>
    <dgm:pt modelId="{5B7FE622-7BCD-46DC-865D-A9DDFCB58157}" type="sibTrans" cxnId="{A6816E39-9D22-49DC-B016-3F9273948C36}">
      <dgm:prSet/>
      <dgm:spPr/>
      <dgm:t>
        <a:bodyPr/>
        <a:lstStyle/>
        <a:p>
          <a:endParaRPr lang="ru-RU"/>
        </a:p>
      </dgm:t>
    </dgm:pt>
    <dgm:pt modelId="{989F6B3B-5A7C-41DE-A121-6C97AA08EF45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Открыта Лаборатория по исследованию керна + 50 и 60 форум</a:t>
          </a:r>
          <a:endParaRPr lang="ru-RU" sz="2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604DBE-05B2-419B-98C8-84A54851D885}" type="parTrans" cxnId="{FB2AFA1B-3BA5-4E68-9FE6-19DBD9968D94}">
      <dgm:prSet/>
      <dgm:spPr/>
      <dgm:t>
        <a:bodyPr/>
        <a:lstStyle/>
        <a:p>
          <a:endParaRPr lang="ru-RU"/>
        </a:p>
      </dgm:t>
    </dgm:pt>
    <dgm:pt modelId="{AAA7B26B-03B1-481E-B689-3C4862B231D3}" type="sibTrans" cxnId="{FB2AFA1B-3BA5-4E68-9FE6-19DBD9968D94}">
      <dgm:prSet/>
      <dgm:spPr/>
      <dgm:t>
        <a:bodyPr/>
        <a:lstStyle/>
        <a:p>
          <a:endParaRPr lang="ru-RU"/>
        </a:p>
      </dgm:t>
    </dgm:pt>
    <dgm:pt modelId="{3B443F6B-A18A-4B7E-8732-9FEC5A24FBDB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Открыта новая научно-инновационная лаборатория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«Буровые промывочные 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тампонажные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растворы»</a:t>
          </a:r>
          <a:endParaRPr lang="ru-RU" sz="2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932408F-F73D-46FD-8C44-27015F1B98EA}" type="parTrans" cxnId="{873FF2A1-7FDE-41BC-BE98-0A0DD81FAA54}">
      <dgm:prSet/>
      <dgm:spPr/>
      <dgm:t>
        <a:bodyPr/>
        <a:lstStyle/>
        <a:p>
          <a:endParaRPr lang="ru-RU"/>
        </a:p>
      </dgm:t>
    </dgm:pt>
    <dgm:pt modelId="{BDF860A7-4357-48E1-96FA-291E069BA665}" type="sibTrans" cxnId="{873FF2A1-7FDE-41BC-BE98-0A0DD81FAA54}">
      <dgm:prSet/>
      <dgm:spPr/>
      <dgm:t>
        <a:bodyPr/>
        <a:lstStyle/>
        <a:p>
          <a:endParaRPr lang="ru-RU"/>
        </a:p>
      </dgm:t>
    </dgm:pt>
    <dgm:pt modelId="{21B38454-C4A7-4FC5-95BA-20BCB4608E9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Институт природных ресурсов ТПУ признан «лидером отрасли». По итогам выставки «Нефть. Газ. Геология – 2012» институт завоевал  Медаль «Сибирские Афины» в номинации «Лидер отрасли»</a:t>
          </a:r>
          <a:endParaRPr lang="ru-RU" sz="2200" b="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EAD13-827B-4BBD-8721-E1AF421A4991}" type="parTrans" cxnId="{59EF9428-18FC-4BC2-9960-1FD959B5F5DF}">
      <dgm:prSet/>
      <dgm:spPr/>
      <dgm:t>
        <a:bodyPr/>
        <a:lstStyle/>
        <a:p>
          <a:endParaRPr lang="ru-RU"/>
        </a:p>
      </dgm:t>
    </dgm:pt>
    <dgm:pt modelId="{659EBA63-F019-46C9-8421-845415F0326A}" type="sibTrans" cxnId="{59EF9428-18FC-4BC2-9960-1FD959B5F5DF}">
      <dgm:prSet/>
      <dgm:spPr/>
      <dgm:t>
        <a:bodyPr/>
        <a:lstStyle/>
        <a:p>
          <a:endParaRPr lang="ru-RU"/>
        </a:p>
      </dgm:t>
    </dgm:pt>
    <dgm:pt modelId="{DD2BFED2-B3D3-47F2-864D-06B31ECA4BE6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Крупнейшая в мире алмазная компания «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Алроса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» включила ТПУ в свою программу геологоразведочных работ до 2018 года</a:t>
          </a:r>
          <a:endParaRPr lang="ru-RU" sz="2200" b="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9A8CBC-B75A-4CFA-A346-76CEBF9D142D}" type="parTrans" cxnId="{C8F44C7A-1EBF-42AB-9926-F764979501EA}">
      <dgm:prSet/>
      <dgm:spPr/>
      <dgm:t>
        <a:bodyPr/>
        <a:lstStyle/>
        <a:p>
          <a:endParaRPr lang="ru-RU"/>
        </a:p>
      </dgm:t>
    </dgm:pt>
    <dgm:pt modelId="{A6902DC3-0864-4CC5-9134-697983BAB559}" type="sibTrans" cxnId="{C8F44C7A-1EBF-42AB-9926-F764979501EA}">
      <dgm:prSet/>
      <dgm:spPr/>
      <dgm:t>
        <a:bodyPr/>
        <a:lstStyle/>
        <a:p>
          <a:endParaRPr lang="ru-RU"/>
        </a:p>
      </dgm:t>
    </dgm:pt>
    <dgm:pt modelId="{28B647F5-D3BA-49C9-8F40-8CC605C1ED85}" type="pres">
      <dgm:prSet presAssocID="{8FC61BAA-1C91-4FAB-B554-0CABC207D3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34C1FF-722F-4BF1-9793-9DE536483278}" type="pres">
      <dgm:prSet presAssocID="{87A7B3C7-A15F-4F96-AA0A-C2FF426BA119}" presName="thickLine" presStyleLbl="alignNode1" presStyleIdx="0" presStyleCnt="5"/>
      <dgm:spPr/>
    </dgm:pt>
    <dgm:pt modelId="{3EB56E7A-6D8E-4FA3-9670-8A6B26333B9B}" type="pres">
      <dgm:prSet presAssocID="{87A7B3C7-A15F-4F96-AA0A-C2FF426BA119}" presName="horz1" presStyleCnt="0"/>
      <dgm:spPr/>
    </dgm:pt>
    <dgm:pt modelId="{B7F1BDF2-BE94-40BE-B4F5-3B1CAE8E3611}" type="pres">
      <dgm:prSet presAssocID="{87A7B3C7-A15F-4F96-AA0A-C2FF426BA119}" presName="tx1" presStyleLbl="revTx" presStyleIdx="0" presStyleCnt="5" custScaleX="96275" custScaleY="74064"/>
      <dgm:spPr/>
      <dgm:t>
        <a:bodyPr/>
        <a:lstStyle/>
        <a:p>
          <a:endParaRPr lang="ru-RU"/>
        </a:p>
      </dgm:t>
    </dgm:pt>
    <dgm:pt modelId="{AFEA4DFA-BB21-44FB-A336-EA261F455200}" type="pres">
      <dgm:prSet presAssocID="{87A7B3C7-A15F-4F96-AA0A-C2FF426BA119}" presName="vert1" presStyleCnt="0"/>
      <dgm:spPr/>
    </dgm:pt>
    <dgm:pt modelId="{D3533BD1-73AE-4893-BB66-BCD8700B2BB1}" type="pres">
      <dgm:prSet presAssocID="{989F6B3B-5A7C-41DE-A121-6C97AA08EF45}" presName="thickLine" presStyleLbl="alignNode1" presStyleIdx="1" presStyleCnt="5"/>
      <dgm:spPr/>
    </dgm:pt>
    <dgm:pt modelId="{9DFAA19F-EB7A-46F6-BEEE-FED9DA79A538}" type="pres">
      <dgm:prSet presAssocID="{989F6B3B-5A7C-41DE-A121-6C97AA08EF45}" presName="horz1" presStyleCnt="0"/>
      <dgm:spPr/>
    </dgm:pt>
    <dgm:pt modelId="{5FDCF26F-40BC-436D-BAC8-B6EBF03DFEAF}" type="pres">
      <dgm:prSet presAssocID="{989F6B3B-5A7C-41DE-A121-6C97AA08EF45}" presName="tx1" presStyleLbl="revTx" presStyleIdx="1" presStyleCnt="5" custScaleY="28763"/>
      <dgm:spPr/>
      <dgm:t>
        <a:bodyPr/>
        <a:lstStyle/>
        <a:p>
          <a:endParaRPr lang="ru-RU"/>
        </a:p>
      </dgm:t>
    </dgm:pt>
    <dgm:pt modelId="{672BE2F1-90AD-4942-9B57-003330CB3107}" type="pres">
      <dgm:prSet presAssocID="{989F6B3B-5A7C-41DE-A121-6C97AA08EF45}" presName="vert1" presStyleCnt="0"/>
      <dgm:spPr/>
    </dgm:pt>
    <dgm:pt modelId="{5E1B5EA5-FF42-4B36-ACAD-459AC3EC6B97}" type="pres">
      <dgm:prSet presAssocID="{3B443F6B-A18A-4B7E-8732-9FEC5A24FBDB}" presName="thickLine" presStyleLbl="alignNode1" presStyleIdx="2" presStyleCnt="5"/>
      <dgm:spPr/>
    </dgm:pt>
    <dgm:pt modelId="{AF8CEB11-3C28-4E9F-A96A-7850310C8969}" type="pres">
      <dgm:prSet presAssocID="{3B443F6B-A18A-4B7E-8732-9FEC5A24FBDB}" presName="horz1" presStyleCnt="0"/>
      <dgm:spPr/>
    </dgm:pt>
    <dgm:pt modelId="{63EE6B32-715C-40E4-A269-0FBFDEC17F05}" type="pres">
      <dgm:prSet presAssocID="{3B443F6B-A18A-4B7E-8732-9FEC5A24FBDB}" presName="tx1" presStyleLbl="revTx" presStyleIdx="2" presStyleCnt="5" custScaleY="38815"/>
      <dgm:spPr/>
      <dgm:t>
        <a:bodyPr/>
        <a:lstStyle/>
        <a:p>
          <a:endParaRPr lang="ru-RU"/>
        </a:p>
      </dgm:t>
    </dgm:pt>
    <dgm:pt modelId="{70AAB6FE-3AF3-482C-BB3B-E7D1DC544ED2}" type="pres">
      <dgm:prSet presAssocID="{3B443F6B-A18A-4B7E-8732-9FEC5A24FBDB}" presName="vert1" presStyleCnt="0"/>
      <dgm:spPr/>
    </dgm:pt>
    <dgm:pt modelId="{20E38011-3459-4529-A1A4-1FF18A8CF2FE}" type="pres">
      <dgm:prSet presAssocID="{21B38454-C4A7-4FC5-95BA-20BCB4608E9D}" presName="thickLine" presStyleLbl="alignNode1" presStyleIdx="3" presStyleCnt="5"/>
      <dgm:spPr/>
    </dgm:pt>
    <dgm:pt modelId="{9B159509-07A7-48DC-A7A3-830F1A6F9BFA}" type="pres">
      <dgm:prSet presAssocID="{21B38454-C4A7-4FC5-95BA-20BCB4608E9D}" presName="horz1" presStyleCnt="0"/>
      <dgm:spPr/>
    </dgm:pt>
    <dgm:pt modelId="{7EBC7E45-9AAE-447A-B836-BE12E4E356B0}" type="pres">
      <dgm:prSet presAssocID="{21B38454-C4A7-4FC5-95BA-20BCB4608E9D}" presName="tx1" presStyleLbl="revTx" presStyleIdx="3" presStyleCnt="5" custScaleY="62737" custLinFactNeighborY="-5093"/>
      <dgm:spPr/>
      <dgm:t>
        <a:bodyPr/>
        <a:lstStyle/>
        <a:p>
          <a:endParaRPr lang="ru-RU"/>
        </a:p>
      </dgm:t>
    </dgm:pt>
    <dgm:pt modelId="{9A0EFAF4-F477-4BE4-9D75-C15E7FD6B47E}" type="pres">
      <dgm:prSet presAssocID="{21B38454-C4A7-4FC5-95BA-20BCB4608E9D}" presName="vert1" presStyleCnt="0"/>
      <dgm:spPr/>
    </dgm:pt>
    <dgm:pt modelId="{9B121414-D83B-4622-81FB-0981AE5D3DCD}" type="pres">
      <dgm:prSet presAssocID="{DD2BFED2-B3D3-47F2-864D-06B31ECA4BE6}" presName="thickLine" presStyleLbl="alignNode1" presStyleIdx="4" presStyleCnt="5"/>
      <dgm:spPr/>
    </dgm:pt>
    <dgm:pt modelId="{EF0D3206-178C-4A56-A653-A90D284C461F}" type="pres">
      <dgm:prSet presAssocID="{DD2BFED2-B3D3-47F2-864D-06B31ECA4BE6}" presName="horz1" presStyleCnt="0"/>
      <dgm:spPr/>
    </dgm:pt>
    <dgm:pt modelId="{4F873988-0436-4E96-A933-6A4F52460D88}" type="pres">
      <dgm:prSet presAssocID="{DD2BFED2-B3D3-47F2-864D-06B31ECA4BE6}" presName="tx1" presStyleLbl="revTx" presStyleIdx="4" presStyleCnt="5" custScaleY="47723"/>
      <dgm:spPr/>
      <dgm:t>
        <a:bodyPr/>
        <a:lstStyle/>
        <a:p>
          <a:endParaRPr lang="ru-RU"/>
        </a:p>
      </dgm:t>
    </dgm:pt>
    <dgm:pt modelId="{1C1074F0-74BE-4C36-BB53-D3673CA39FDF}" type="pres">
      <dgm:prSet presAssocID="{DD2BFED2-B3D3-47F2-864D-06B31ECA4BE6}" presName="vert1" presStyleCnt="0"/>
      <dgm:spPr/>
    </dgm:pt>
  </dgm:ptLst>
  <dgm:cxnLst>
    <dgm:cxn modelId="{FB2AFA1B-3BA5-4E68-9FE6-19DBD9968D94}" srcId="{8FC61BAA-1C91-4FAB-B554-0CABC207D36D}" destId="{989F6B3B-5A7C-41DE-A121-6C97AA08EF45}" srcOrd="1" destOrd="0" parTransId="{4E604DBE-05B2-419B-98C8-84A54851D885}" sibTransId="{AAA7B26B-03B1-481E-B689-3C4862B231D3}"/>
    <dgm:cxn modelId="{873FF2A1-7FDE-41BC-BE98-0A0DD81FAA54}" srcId="{8FC61BAA-1C91-4FAB-B554-0CABC207D36D}" destId="{3B443F6B-A18A-4B7E-8732-9FEC5A24FBDB}" srcOrd="2" destOrd="0" parTransId="{1932408F-F73D-46FD-8C44-27015F1B98EA}" sibTransId="{BDF860A7-4357-48E1-96FA-291E069BA665}"/>
    <dgm:cxn modelId="{834FC266-CA16-411C-BD77-4D0D47F4E125}" type="presOf" srcId="{8FC61BAA-1C91-4FAB-B554-0CABC207D36D}" destId="{28B647F5-D3BA-49C9-8F40-8CC605C1ED85}" srcOrd="0" destOrd="0" presId="urn:microsoft.com/office/officeart/2008/layout/LinedList"/>
    <dgm:cxn modelId="{A6816E39-9D22-49DC-B016-3F9273948C36}" srcId="{8FC61BAA-1C91-4FAB-B554-0CABC207D36D}" destId="{87A7B3C7-A15F-4F96-AA0A-C2FF426BA119}" srcOrd="0" destOrd="0" parTransId="{6F194D0D-6A20-4266-93F7-9990C0B563EA}" sibTransId="{5B7FE622-7BCD-46DC-865D-A9DDFCB58157}"/>
    <dgm:cxn modelId="{029FAB5E-1E67-4C2C-82AA-BBDC4FD9E44F}" type="presOf" srcId="{3B443F6B-A18A-4B7E-8732-9FEC5A24FBDB}" destId="{63EE6B32-715C-40E4-A269-0FBFDEC17F05}" srcOrd="0" destOrd="0" presId="urn:microsoft.com/office/officeart/2008/layout/LinedList"/>
    <dgm:cxn modelId="{59EF9428-18FC-4BC2-9960-1FD959B5F5DF}" srcId="{8FC61BAA-1C91-4FAB-B554-0CABC207D36D}" destId="{21B38454-C4A7-4FC5-95BA-20BCB4608E9D}" srcOrd="3" destOrd="0" parTransId="{BADEAD13-827B-4BBD-8721-E1AF421A4991}" sibTransId="{659EBA63-F019-46C9-8421-845415F0326A}"/>
    <dgm:cxn modelId="{C8F44C7A-1EBF-42AB-9926-F764979501EA}" srcId="{8FC61BAA-1C91-4FAB-B554-0CABC207D36D}" destId="{DD2BFED2-B3D3-47F2-864D-06B31ECA4BE6}" srcOrd="4" destOrd="0" parTransId="{589A8CBC-B75A-4CFA-A346-76CEBF9D142D}" sibTransId="{A6902DC3-0864-4CC5-9134-697983BAB559}"/>
    <dgm:cxn modelId="{B864ECF9-1A29-413F-801C-59A1CC075715}" type="presOf" srcId="{989F6B3B-5A7C-41DE-A121-6C97AA08EF45}" destId="{5FDCF26F-40BC-436D-BAC8-B6EBF03DFEAF}" srcOrd="0" destOrd="0" presId="urn:microsoft.com/office/officeart/2008/layout/LinedList"/>
    <dgm:cxn modelId="{E2FA60DD-E7FF-4374-911D-37DAEF58EAD9}" type="presOf" srcId="{21B38454-C4A7-4FC5-95BA-20BCB4608E9D}" destId="{7EBC7E45-9AAE-447A-B836-BE12E4E356B0}" srcOrd="0" destOrd="0" presId="urn:microsoft.com/office/officeart/2008/layout/LinedList"/>
    <dgm:cxn modelId="{6D291814-AF63-46CF-A7AB-C4F4578BFF35}" type="presOf" srcId="{DD2BFED2-B3D3-47F2-864D-06B31ECA4BE6}" destId="{4F873988-0436-4E96-A933-6A4F52460D88}" srcOrd="0" destOrd="0" presId="urn:microsoft.com/office/officeart/2008/layout/LinedList"/>
    <dgm:cxn modelId="{38227E5A-514B-465A-A40E-57CADB538601}" type="presOf" srcId="{87A7B3C7-A15F-4F96-AA0A-C2FF426BA119}" destId="{B7F1BDF2-BE94-40BE-B4F5-3B1CAE8E3611}" srcOrd="0" destOrd="0" presId="urn:microsoft.com/office/officeart/2008/layout/LinedList"/>
    <dgm:cxn modelId="{9CAE2846-4C9F-4D8A-BD32-C522645C03F3}" type="presParOf" srcId="{28B647F5-D3BA-49C9-8F40-8CC605C1ED85}" destId="{AB34C1FF-722F-4BF1-9793-9DE536483278}" srcOrd="0" destOrd="0" presId="urn:microsoft.com/office/officeart/2008/layout/LinedList"/>
    <dgm:cxn modelId="{9E7D1E20-A798-4411-BB31-0E3C6A2A73F6}" type="presParOf" srcId="{28B647F5-D3BA-49C9-8F40-8CC605C1ED85}" destId="{3EB56E7A-6D8E-4FA3-9670-8A6B26333B9B}" srcOrd="1" destOrd="0" presId="urn:microsoft.com/office/officeart/2008/layout/LinedList"/>
    <dgm:cxn modelId="{0E349CEB-2CB6-413D-8851-21ABC7D5DF78}" type="presParOf" srcId="{3EB56E7A-6D8E-4FA3-9670-8A6B26333B9B}" destId="{B7F1BDF2-BE94-40BE-B4F5-3B1CAE8E3611}" srcOrd="0" destOrd="0" presId="urn:microsoft.com/office/officeart/2008/layout/LinedList"/>
    <dgm:cxn modelId="{C059E3EA-A0E7-434D-9E74-6346443C80E1}" type="presParOf" srcId="{3EB56E7A-6D8E-4FA3-9670-8A6B26333B9B}" destId="{AFEA4DFA-BB21-44FB-A336-EA261F455200}" srcOrd="1" destOrd="0" presId="urn:microsoft.com/office/officeart/2008/layout/LinedList"/>
    <dgm:cxn modelId="{3E2DFBB4-F6A3-465C-A46D-0B8E544BDE9D}" type="presParOf" srcId="{28B647F5-D3BA-49C9-8F40-8CC605C1ED85}" destId="{D3533BD1-73AE-4893-BB66-BCD8700B2BB1}" srcOrd="2" destOrd="0" presId="urn:microsoft.com/office/officeart/2008/layout/LinedList"/>
    <dgm:cxn modelId="{51F14433-4081-4C68-9580-A77E9925EBB1}" type="presParOf" srcId="{28B647F5-D3BA-49C9-8F40-8CC605C1ED85}" destId="{9DFAA19F-EB7A-46F6-BEEE-FED9DA79A538}" srcOrd="3" destOrd="0" presId="urn:microsoft.com/office/officeart/2008/layout/LinedList"/>
    <dgm:cxn modelId="{3D16C7C4-4FED-405E-96DF-59375609846B}" type="presParOf" srcId="{9DFAA19F-EB7A-46F6-BEEE-FED9DA79A538}" destId="{5FDCF26F-40BC-436D-BAC8-B6EBF03DFEAF}" srcOrd="0" destOrd="0" presId="urn:microsoft.com/office/officeart/2008/layout/LinedList"/>
    <dgm:cxn modelId="{A79E6908-BB1C-4594-90AE-242A52A2DA26}" type="presParOf" srcId="{9DFAA19F-EB7A-46F6-BEEE-FED9DA79A538}" destId="{672BE2F1-90AD-4942-9B57-003330CB3107}" srcOrd="1" destOrd="0" presId="urn:microsoft.com/office/officeart/2008/layout/LinedList"/>
    <dgm:cxn modelId="{E377B3F3-23BD-4201-8DEB-F79F8715C98F}" type="presParOf" srcId="{28B647F5-D3BA-49C9-8F40-8CC605C1ED85}" destId="{5E1B5EA5-FF42-4B36-ACAD-459AC3EC6B97}" srcOrd="4" destOrd="0" presId="urn:microsoft.com/office/officeart/2008/layout/LinedList"/>
    <dgm:cxn modelId="{E86DBAAD-A826-4A47-AE08-705D96DB1C60}" type="presParOf" srcId="{28B647F5-D3BA-49C9-8F40-8CC605C1ED85}" destId="{AF8CEB11-3C28-4E9F-A96A-7850310C8969}" srcOrd="5" destOrd="0" presId="urn:microsoft.com/office/officeart/2008/layout/LinedList"/>
    <dgm:cxn modelId="{2C2A9E3E-7269-4465-813E-F239D3BEA6E4}" type="presParOf" srcId="{AF8CEB11-3C28-4E9F-A96A-7850310C8969}" destId="{63EE6B32-715C-40E4-A269-0FBFDEC17F05}" srcOrd="0" destOrd="0" presId="urn:microsoft.com/office/officeart/2008/layout/LinedList"/>
    <dgm:cxn modelId="{9579BC80-9F27-41A9-8975-82BEC44D5CC7}" type="presParOf" srcId="{AF8CEB11-3C28-4E9F-A96A-7850310C8969}" destId="{70AAB6FE-3AF3-482C-BB3B-E7D1DC544ED2}" srcOrd="1" destOrd="0" presId="urn:microsoft.com/office/officeart/2008/layout/LinedList"/>
    <dgm:cxn modelId="{050239CC-B75A-4BDF-8B6B-9B170289E695}" type="presParOf" srcId="{28B647F5-D3BA-49C9-8F40-8CC605C1ED85}" destId="{20E38011-3459-4529-A1A4-1FF18A8CF2FE}" srcOrd="6" destOrd="0" presId="urn:microsoft.com/office/officeart/2008/layout/LinedList"/>
    <dgm:cxn modelId="{7900994F-A402-4408-A3F1-0F185FC8ADD9}" type="presParOf" srcId="{28B647F5-D3BA-49C9-8F40-8CC605C1ED85}" destId="{9B159509-07A7-48DC-A7A3-830F1A6F9BFA}" srcOrd="7" destOrd="0" presId="urn:microsoft.com/office/officeart/2008/layout/LinedList"/>
    <dgm:cxn modelId="{3F45FC7E-A213-40C5-A523-47EEEC1C0F72}" type="presParOf" srcId="{9B159509-07A7-48DC-A7A3-830F1A6F9BFA}" destId="{7EBC7E45-9AAE-447A-B836-BE12E4E356B0}" srcOrd="0" destOrd="0" presId="urn:microsoft.com/office/officeart/2008/layout/LinedList"/>
    <dgm:cxn modelId="{55CAC3BF-B1C3-4DBA-9F53-9A1C1FEFA4BA}" type="presParOf" srcId="{9B159509-07A7-48DC-A7A3-830F1A6F9BFA}" destId="{9A0EFAF4-F477-4BE4-9D75-C15E7FD6B47E}" srcOrd="1" destOrd="0" presId="urn:microsoft.com/office/officeart/2008/layout/LinedList"/>
    <dgm:cxn modelId="{D676E0D9-D732-4C63-B92D-03308E19AA81}" type="presParOf" srcId="{28B647F5-D3BA-49C9-8F40-8CC605C1ED85}" destId="{9B121414-D83B-4622-81FB-0981AE5D3DCD}" srcOrd="8" destOrd="0" presId="urn:microsoft.com/office/officeart/2008/layout/LinedList"/>
    <dgm:cxn modelId="{FF818B3D-F5DE-46DF-AB32-C64322E32C72}" type="presParOf" srcId="{28B647F5-D3BA-49C9-8F40-8CC605C1ED85}" destId="{EF0D3206-178C-4A56-A653-A90D284C461F}" srcOrd="9" destOrd="0" presId="urn:microsoft.com/office/officeart/2008/layout/LinedList"/>
    <dgm:cxn modelId="{AE5D6CAD-8AC2-444C-BA55-19EA03418A4B}" type="presParOf" srcId="{EF0D3206-178C-4A56-A653-A90D284C461F}" destId="{4F873988-0436-4E96-A933-6A4F52460D88}" srcOrd="0" destOrd="0" presId="urn:microsoft.com/office/officeart/2008/layout/LinedList"/>
    <dgm:cxn modelId="{82D54C75-377B-4B8F-999A-AF2BA9932752}" type="presParOf" srcId="{EF0D3206-178C-4A56-A653-A90D284C461F}" destId="{1C1074F0-74BE-4C36-BB53-D3673CA39F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F9F664-0ADE-4A56-8598-DB7B36B8D53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A274584-14A3-4E41-B31B-8FBE17D52BE5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Пасько О.А. и др.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Способ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магнитотерапии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 устройство для его осуществления.  Заявка на изобретение № 2011152711 от 22.12.11.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E9905C0-4AF2-4A28-A36B-EAA1C1D0934A}" type="parTrans" cxnId="{3EBEEB9D-7EDB-4BB9-9966-67CF3DE1B3C9}">
      <dgm:prSet/>
      <dgm:spPr/>
      <dgm:t>
        <a:bodyPr/>
        <a:lstStyle/>
        <a:p>
          <a:endParaRPr lang="ru-RU"/>
        </a:p>
      </dgm:t>
    </dgm:pt>
    <dgm:pt modelId="{433CC656-16DC-4648-BFBE-58EA64965D8B}" type="sibTrans" cxnId="{3EBEEB9D-7EDB-4BB9-9966-67CF3DE1B3C9}">
      <dgm:prSet/>
      <dgm:spPr/>
      <dgm:t>
        <a:bodyPr/>
        <a:lstStyle/>
        <a:p>
          <a:endParaRPr lang="ru-RU"/>
        </a:p>
      </dgm:t>
    </dgm:pt>
    <dgm:pt modelId="{5D228E11-A716-4B73-8FF9-FCAB8EB068E7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Габдурахманова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(Устинова) Э.М. (ГРПИ), Горчаков Э.В. (ГРПИ),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Колпакова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Н.А. (ФАХ)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Способ определения платины в водных растворах и технологических сливах методом инверсионной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вольтамперометрии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600" dirty="0" smtClean="0">
            <a:latin typeface="Times New Roman" pitchFamily="18" charset="0"/>
            <a:cs typeface="Times New Roman" pitchFamily="18" charset="0"/>
          </a:endParaRPr>
        </a:p>
      </dgm:t>
    </dgm:pt>
    <dgm:pt modelId="{F9AC9259-427E-4C6A-B809-2B62B33053B9}" type="parTrans" cxnId="{2A6205F0-149B-418C-B26C-A1582A073596}">
      <dgm:prSet/>
      <dgm:spPr/>
      <dgm:t>
        <a:bodyPr/>
        <a:lstStyle/>
        <a:p>
          <a:endParaRPr lang="ru-RU"/>
        </a:p>
      </dgm:t>
    </dgm:pt>
    <dgm:pt modelId="{943675C3-50C4-441B-9698-498C528DC3D0}" type="sibTrans" cxnId="{2A6205F0-149B-418C-B26C-A1582A073596}">
      <dgm:prSet/>
      <dgm:spPr/>
      <dgm:t>
        <a:bodyPr/>
        <a:lstStyle/>
        <a:p>
          <a:endParaRPr lang="ru-RU"/>
        </a:p>
      </dgm:t>
    </dgm:pt>
    <dgm:pt modelId="{C89E68B4-AE12-426D-898B-6F534914671B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Ерофеев В.И. и др.  Патент 24468823.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Цеолитсодержащий катализатор, способ его получения и способ конверсии прямогонной бензиновой фракции в высокооктановый компонент бензина с низким содержанием бензола.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3EC6A1CA-96DD-4487-8728-4B1FF4C5BD42}" type="parTrans" cxnId="{D11AE5F0-0AE3-4C24-8DFC-E4428D94096D}">
      <dgm:prSet/>
      <dgm:spPr/>
      <dgm:t>
        <a:bodyPr/>
        <a:lstStyle/>
        <a:p>
          <a:endParaRPr lang="ru-RU"/>
        </a:p>
      </dgm:t>
    </dgm:pt>
    <dgm:pt modelId="{30FF68DF-F27A-4963-9820-5C4FCE0900B1}" type="sibTrans" cxnId="{D11AE5F0-0AE3-4C24-8DFC-E4428D94096D}">
      <dgm:prSet/>
      <dgm:spPr/>
      <dgm:t>
        <a:bodyPr/>
        <a:lstStyle/>
        <a:p>
          <a:endParaRPr lang="ru-RU"/>
        </a:p>
      </dgm:t>
    </dgm:pt>
    <dgm:pt modelId="{354A7B02-64F6-45EB-B3DA-A9CCBE13EC8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Плотников Е.В., Журавков С.П., Плотников В.М., Короткова Е.И.  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Иммуномодулирующая 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противоинфекционная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композиция. Патент на изобретение РФ № 2448691. Дата приоритета 24.02.2011, дата выдачи 27.04.2012.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3F9805C3-325A-462E-A112-5AA5C7BB49A9}" type="parTrans" cxnId="{838F1386-F07B-45AC-A2CF-6C1B0F963617}">
      <dgm:prSet/>
      <dgm:spPr/>
      <dgm:t>
        <a:bodyPr/>
        <a:lstStyle/>
        <a:p>
          <a:endParaRPr lang="ru-RU"/>
        </a:p>
      </dgm:t>
    </dgm:pt>
    <dgm:pt modelId="{46687C20-B534-492A-BA69-AC4C7A9850C3}" type="sibTrans" cxnId="{838F1386-F07B-45AC-A2CF-6C1B0F963617}">
      <dgm:prSet/>
      <dgm:spPr/>
      <dgm:t>
        <a:bodyPr/>
        <a:lstStyle/>
        <a:p>
          <a:endParaRPr lang="ru-RU"/>
        </a:p>
      </dgm:t>
    </dgm:pt>
    <dgm:pt modelId="{2FAD8932-D8CA-432D-B4F2-B43760FE74B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Короткова Е.И.,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Дорожко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Е.В. 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Способ определения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глутаниона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в биологически активных добавках методом катодной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вольтамперометрии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Патент на изобретение РФ № 2441225. Дата приоритета 12.10.2010, дата выдачи 27.01.2012.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DB9367F-8424-48DA-8A82-3228792B71D3}" type="parTrans" cxnId="{A3884841-AABC-42B8-87FD-694D43999CD9}">
      <dgm:prSet/>
      <dgm:spPr/>
      <dgm:t>
        <a:bodyPr/>
        <a:lstStyle/>
        <a:p>
          <a:endParaRPr lang="ru-RU"/>
        </a:p>
      </dgm:t>
    </dgm:pt>
    <dgm:pt modelId="{7D220F19-CFB2-4059-91DF-F5648D248366}" type="sibTrans" cxnId="{A3884841-AABC-42B8-87FD-694D43999CD9}">
      <dgm:prSet/>
      <dgm:spPr/>
      <dgm:t>
        <a:bodyPr/>
        <a:lstStyle/>
        <a:p>
          <a:endParaRPr lang="ru-RU"/>
        </a:p>
      </dgm:t>
    </dgm:pt>
    <dgm:pt modelId="{D34DB701-52D2-4DFB-A85F-FB415CC6B19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Короткова Е.И.,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Дорожко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Е.В.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Способ определения суммарного содержания антиоксидантов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тиоловой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природы в растительных объектах методом катодной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вольтамперометрии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Патент на изобретение РФ № 2447444. Дата приоритета 12.10.2010, дата выдачи 10.04.2012.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5BD4536B-C2DD-42D3-A87C-3A1C24F422CC}" type="parTrans" cxnId="{579B5572-13D7-47AA-B47E-4166883A3000}">
      <dgm:prSet/>
      <dgm:spPr/>
      <dgm:t>
        <a:bodyPr/>
        <a:lstStyle/>
        <a:p>
          <a:endParaRPr lang="ru-RU"/>
        </a:p>
      </dgm:t>
    </dgm:pt>
    <dgm:pt modelId="{C8E02D81-9BB2-4F82-8919-F6D1E3662222}" type="sibTrans" cxnId="{579B5572-13D7-47AA-B47E-4166883A3000}">
      <dgm:prSet/>
      <dgm:spPr/>
      <dgm:t>
        <a:bodyPr/>
        <a:lstStyle/>
        <a:p>
          <a:endParaRPr lang="ru-RU"/>
        </a:p>
      </dgm:t>
    </dgm:pt>
    <dgm:pt modelId="{29E0ABA2-8378-40D1-8968-3640C45F0A00}" type="pres">
      <dgm:prSet presAssocID="{FBF9F664-0ADE-4A56-8598-DB7B36B8D5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A2A41D-D512-4433-81B6-1CB314E9BA63}" type="pres">
      <dgm:prSet presAssocID="{FA274584-14A3-4E41-B31B-8FBE17D52BE5}" presName="thickLine" presStyleLbl="alignNode1" presStyleIdx="0" presStyleCnt="6"/>
      <dgm:spPr/>
    </dgm:pt>
    <dgm:pt modelId="{3247AE24-CBEA-46FA-B748-1D5DAE0DBF97}" type="pres">
      <dgm:prSet presAssocID="{FA274584-14A3-4E41-B31B-8FBE17D52BE5}" presName="horz1" presStyleCnt="0"/>
      <dgm:spPr/>
    </dgm:pt>
    <dgm:pt modelId="{6F61B73D-BE80-490A-ACB5-C93503742AFC}" type="pres">
      <dgm:prSet presAssocID="{FA274584-14A3-4E41-B31B-8FBE17D52BE5}" presName="tx1" presStyleLbl="revTx" presStyleIdx="0" presStyleCnt="6"/>
      <dgm:spPr/>
      <dgm:t>
        <a:bodyPr/>
        <a:lstStyle/>
        <a:p>
          <a:endParaRPr lang="ru-RU"/>
        </a:p>
      </dgm:t>
    </dgm:pt>
    <dgm:pt modelId="{4AED3640-31C0-4531-A213-D2BC9E77496C}" type="pres">
      <dgm:prSet presAssocID="{FA274584-14A3-4E41-B31B-8FBE17D52BE5}" presName="vert1" presStyleCnt="0"/>
      <dgm:spPr/>
    </dgm:pt>
    <dgm:pt modelId="{DF1A16BA-6322-4740-8813-D2DE4F161F5B}" type="pres">
      <dgm:prSet presAssocID="{5D228E11-A716-4B73-8FF9-FCAB8EB068E7}" presName="thickLine" presStyleLbl="alignNode1" presStyleIdx="1" presStyleCnt="6"/>
      <dgm:spPr/>
    </dgm:pt>
    <dgm:pt modelId="{D13E6628-F537-4352-A2AD-A9DF330CD4C2}" type="pres">
      <dgm:prSet presAssocID="{5D228E11-A716-4B73-8FF9-FCAB8EB068E7}" presName="horz1" presStyleCnt="0"/>
      <dgm:spPr/>
    </dgm:pt>
    <dgm:pt modelId="{B48A36F7-0CD3-4B76-B91A-AA6A94084B46}" type="pres">
      <dgm:prSet presAssocID="{5D228E11-A716-4B73-8FF9-FCAB8EB068E7}" presName="tx1" presStyleLbl="revTx" presStyleIdx="1" presStyleCnt="6"/>
      <dgm:spPr/>
      <dgm:t>
        <a:bodyPr/>
        <a:lstStyle/>
        <a:p>
          <a:endParaRPr lang="ru-RU"/>
        </a:p>
      </dgm:t>
    </dgm:pt>
    <dgm:pt modelId="{33A80BCC-8044-4799-B049-AC99592F9C22}" type="pres">
      <dgm:prSet presAssocID="{5D228E11-A716-4B73-8FF9-FCAB8EB068E7}" presName="vert1" presStyleCnt="0"/>
      <dgm:spPr/>
    </dgm:pt>
    <dgm:pt modelId="{3013ACF7-BD96-461D-AF0B-C24F912FB913}" type="pres">
      <dgm:prSet presAssocID="{C89E68B4-AE12-426D-898B-6F534914671B}" presName="thickLine" presStyleLbl="alignNode1" presStyleIdx="2" presStyleCnt="6"/>
      <dgm:spPr/>
    </dgm:pt>
    <dgm:pt modelId="{408FCB59-3533-418D-BE5E-706398E55115}" type="pres">
      <dgm:prSet presAssocID="{C89E68B4-AE12-426D-898B-6F534914671B}" presName="horz1" presStyleCnt="0"/>
      <dgm:spPr/>
    </dgm:pt>
    <dgm:pt modelId="{1C021057-8F57-4DE8-B5D2-2EB45A62DCD7}" type="pres">
      <dgm:prSet presAssocID="{C89E68B4-AE12-426D-898B-6F534914671B}" presName="tx1" presStyleLbl="revTx" presStyleIdx="2" presStyleCnt="6"/>
      <dgm:spPr/>
      <dgm:t>
        <a:bodyPr/>
        <a:lstStyle/>
        <a:p>
          <a:endParaRPr lang="ru-RU"/>
        </a:p>
      </dgm:t>
    </dgm:pt>
    <dgm:pt modelId="{077D4000-38F0-4D1A-AE8F-786A4EE722BA}" type="pres">
      <dgm:prSet presAssocID="{C89E68B4-AE12-426D-898B-6F534914671B}" presName="vert1" presStyleCnt="0"/>
      <dgm:spPr/>
    </dgm:pt>
    <dgm:pt modelId="{B6655342-A511-4D05-A672-D8127764D864}" type="pres">
      <dgm:prSet presAssocID="{354A7B02-64F6-45EB-B3DA-A9CCBE13EC8E}" presName="thickLine" presStyleLbl="alignNode1" presStyleIdx="3" presStyleCnt="6"/>
      <dgm:spPr/>
    </dgm:pt>
    <dgm:pt modelId="{5D94E88F-4907-4551-AA12-83DF29C95052}" type="pres">
      <dgm:prSet presAssocID="{354A7B02-64F6-45EB-B3DA-A9CCBE13EC8E}" presName="horz1" presStyleCnt="0"/>
      <dgm:spPr/>
    </dgm:pt>
    <dgm:pt modelId="{71B054AA-A13B-418D-B720-E419FA801E68}" type="pres">
      <dgm:prSet presAssocID="{354A7B02-64F6-45EB-B3DA-A9CCBE13EC8E}" presName="tx1" presStyleLbl="revTx" presStyleIdx="3" presStyleCnt="6"/>
      <dgm:spPr/>
      <dgm:t>
        <a:bodyPr/>
        <a:lstStyle/>
        <a:p>
          <a:endParaRPr lang="ru-RU"/>
        </a:p>
      </dgm:t>
    </dgm:pt>
    <dgm:pt modelId="{6E3EBA59-2F55-4BAC-9380-6DCD5866379F}" type="pres">
      <dgm:prSet presAssocID="{354A7B02-64F6-45EB-B3DA-A9CCBE13EC8E}" presName="vert1" presStyleCnt="0"/>
      <dgm:spPr/>
    </dgm:pt>
    <dgm:pt modelId="{FC75EF74-CEDA-45E9-AB05-1DAA0FCB9F4E}" type="pres">
      <dgm:prSet presAssocID="{2FAD8932-D8CA-432D-B4F2-B43760FE74BA}" presName="thickLine" presStyleLbl="alignNode1" presStyleIdx="4" presStyleCnt="6"/>
      <dgm:spPr/>
    </dgm:pt>
    <dgm:pt modelId="{46BB5528-84EB-4474-BBA5-CC088FCF15FE}" type="pres">
      <dgm:prSet presAssocID="{2FAD8932-D8CA-432D-B4F2-B43760FE74BA}" presName="horz1" presStyleCnt="0"/>
      <dgm:spPr/>
    </dgm:pt>
    <dgm:pt modelId="{BF9576E5-E6B0-4F52-838C-0359364863EF}" type="pres">
      <dgm:prSet presAssocID="{2FAD8932-D8CA-432D-B4F2-B43760FE74BA}" presName="tx1" presStyleLbl="revTx" presStyleIdx="4" presStyleCnt="6"/>
      <dgm:spPr/>
      <dgm:t>
        <a:bodyPr/>
        <a:lstStyle/>
        <a:p>
          <a:endParaRPr lang="ru-RU"/>
        </a:p>
      </dgm:t>
    </dgm:pt>
    <dgm:pt modelId="{98E661A5-8157-4D0D-9586-D7BE299DC5C1}" type="pres">
      <dgm:prSet presAssocID="{2FAD8932-D8CA-432D-B4F2-B43760FE74BA}" presName="vert1" presStyleCnt="0"/>
      <dgm:spPr/>
    </dgm:pt>
    <dgm:pt modelId="{75D95AEC-B22F-452B-839C-E77479CF6885}" type="pres">
      <dgm:prSet presAssocID="{D34DB701-52D2-4DFB-A85F-FB415CC6B19A}" presName="thickLine" presStyleLbl="alignNode1" presStyleIdx="5" presStyleCnt="6"/>
      <dgm:spPr/>
    </dgm:pt>
    <dgm:pt modelId="{30555345-D05E-478F-8364-2CB137A95AA8}" type="pres">
      <dgm:prSet presAssocID="{D34DB701-52D2-4DFB-A85F-FB415CC6B19A}" presName="horz1" presStyleCnt="0"/>
      <dgm:spPr/>
    </dgm:pt>
    <dgm:pt modelId="{075D83D1-3A21-4E86-894D-F464095491C9}" type="pres">
      <dgm:prSet presAssocID="{D34DB701-52D2-4DFB-A85F-FB415CC6B19A}" presName="tx1" presStyleLbl="revTx" presStyleIdx="5" presStyleCnt="6"/>
      <dgm:spPr/>
      <dgm:t>
        <a:bodyPr/>
        <a:lstStyle/>
        <a:p>
          <a:endParaRPr lang="ru-RU"/>
        </a:p>
      </dgm:t>
    </dgm:pt>
    <dgm:pt modelId="{267AD84C-AC76-474E-80F0-6C11EA3C47CF}" type="pres">
      <dgm:prSet presAssocID="{D34DB701-52D2-4DFB-A85F-FB415CC6B19A}" presName="vert1" presStyleCnt="0"/>
      <dgm:spPr/>
    </dgm:pt>
  </dgm:ptLst>
  <dgm:cxnLst>
    <dgm:cxn modelId="{112F109A-B355-4B43-A1FC-0C095A80A825}" type="presOf" srcId="{D34DB701-52D2-4DFB-A85F-FB415CC6B19A}" destId="{075D83D1-3A21-4E86-894D-F464095491C9}" srcOrd="0" destOrd="0" presId="urn:microsoft.com/office/officeart/2008/layout/LinedList"/>
    <dgm:cxn modelId="{76DFEEE8-91B2-431B-8AB0-B112E5AB52E4}" type="presOf" srcId="{354A7B02-64F6-45EB-B3DA-A9CCBE13EC8E}" destId="{71B054AA-A13B-418D-B720-E419FA801E68}" srcOrd="0" destOrd="0" presId="urn:microsoft.com/office/officeart/2008/layout/LinedList"/>
    <dgm:cxn modelId="{838F1386-F07B-45AC-A2CF-6C1B0F963617}" srcId="{FBF9F664-0ADE-4A56-8598-DB7B36B8D535}" destId="{354A7B02-64F6-45EB-B3DA-A9CCBE13EC8E}" srcOrd="3" destOrd="0" parTransId="{3F9805C3-325A-462E-A112-5AA5C7BB49A9}" sibTransId="{46687C20-B534-492A-BA69-AC4C7A9850C3}"/>
    <dgm:cxn modelId="{D11AE5F0-0AE3-4C24-8DFC-E4428D94096D}" srcId="{FBF9F664-0ADE-4A56-8598-DB7B36B8D535}" destId="{C89E68B4-AE12-426D-898B-6F534914671B}" srcOrd="2" destOrd="0" parTransId="{3EC6A1CA-96DD-4487-8728-4B1FF4C5BD42}" sibTransId="{30FF68DF-F27A-4963-9820-5C4FCE0900B1}"/>
    <dgm:cxn modelId="{A3884841-AABC-42B8-87FD-694D43999CD9}" srcId="{FBF9F664-0ADE-4A56-8598-DB7B36B8D535}" destId="{2FAD8932-D8CA-432D-B4F2-B43760FE74BA}" srcOrd="4" destOrd="0" parTransId="{4DB9367F-8424-48DA-8A82-3228792B71D3}" sibTransId="{7D220F19-CFB2-4059-91DF-F5648D248366}"/>
    <dgm:cxn modelId="{5918DFB5-3607-4BA1-8832-1E6B0CB8D318}" type="presOf" srcId="{FBF9F664-0ADE-4A56-8598-DB7B36B8D535}" destId="{29E0ABA2-8378-40D1-8968-3640C45F0A00}" srcOrd="0" destOrd="0" presId="urn:microsoft.com/office/officeart/2008/layout/LinedList"/>
    <dgm:cxn modelId="{2A6205F0-149B-418C-B26C-A1582A073596}" srcId="{FBF9F664-0ADE-4A56-8598-DB7B36B8D535}" destId="{5D228E11-A716-4B73-8FF9-FCAB8EB068E7}" srcOrd="1" destOrd="0" parTransId="{F9AC9259-427E-4C6A-B809-2B62B33053B9}" sibTransId="{943675C3-50C4-441B-9698-498C528DC3D0}"/>
    <dgm:cxn modelId="{17802D60-B33C-4A99-9262-A5D3ADD7931B}" type="presOf" srcId="{C89E68B4-AE12-426D-898B-6F534914671B}" destId="{1C021057-8F57-4DE8-B5D2-2EB45A62DCD7}" srcOrd="0" destOrd="0" presId="urn:microsoft.com/office/officeart/2008/layout/LinedList"/>
    <dgm:cxn modelId="{9C4F2406-05C6-49D3-9D97-61D602356BFC}" type="presOf" srcId="{FA274584-14A3-4E41-B31B-8FBE17D52BE5}" destId="{6F61B73D-BE80-490A-ACB5-C93503742AFC}" srcOrd="0" destOrd="0" presId="urn:microsoft.com/office/officeart/2008/layout/LinedList"/>
    <dgm:cxn modelId="{3EBEEB9D-7EDB-4BB9-9966-67CF3DE1B3C9}" srcId="{FBF9F664-0ADE-4A56-8598-DB7B36B8D535}" destId="{FA274584-14A3-4E41-B31B-8FBE17D52BE5}" srcOrd="0" destOrd="0" parTransId="{7E9905C0-4AF2-4A28-A36B-EAA1C1D0934A}" sibTransId="{433CC656-16DC-4648-BFBE-58EA64965D8B}"/>
    <dgm:cxn modelId="{579B5572-13D7-47AA-B47E-4166883A3000}" srcId="{FBF9F664-0ADE-4A56-8598-DB7B36B8D535}" destId="{D34DB701-52D2-4DFB-A85F-FB415CC6B19A}" srcOrd="5" destOrd="0" parTransId="{5BD4536B-C2DD-42D3-A87C-3A1C24F422CC}" sibTransId="{C8E02D81-9BB2-4F82-8919-F6D1E3662222}"/>
    <dgm:cxn modelId="{EB63AABC-2030-48CB-99C3-973F38F3D58D}" type="presOf" srcId="{2FAD8932-D8CA-432D-B4F2-B43760FE74BA}" destId="{BF9576E5-E6B0-4F52-838C-0359364863EF}" srcOrd="0" destOrd="0" presId="urn:microsoft.com/office/officeart/2008/layout/LinedList"/>
    <dgm:cxn modelId="{953113AC-CA9D-44F9-93D4-5410C4E5B764}" type="presOf" srcId="{5D228E11-A716-4B73-8FF9-FCAB8EB068E7}" destId="{B48A36F7-0CD3-4B76-B91A-AA6A94084B46}" srcOrd="0" destOrd="0" presId="urn:microsoft.com/office/officeart/2008/layout/LinedList"/>
    <dgm:cxn modelId="{2312C4C4-C5A0-4E1B-898F-65548CC171F4}" type="presParOf" srcId="{29E0ABA2-8378-40D1-8968-3640C45F0A00}" destId="{E7A2A41D-D512-4433-81B6-1CB314E9BA63}" srcOrd="0" destOrd="0" presId="urn:microsoft.com/office/officeart/2008/layout/LinedList"/>
    <dgm:cxn modelId="{4E738981-8850-4B5A-B56A-D1053894491B}" type="presParOf" srcId="{29E0ABA2-8378-40D1-8968-3640C45F0A00}" destId="{3247AE24-CBEA-46FA-B748-1D5DAE0DBF97}" srcOrd="1" destOrd="0" presId="urn:microsoft.com/office/officeart/2008/layout/LinedList"/>
    <dgm:cxn modelId="{BDDAE38C-DA79-41BC-AB43-517FE68B2D04}" type="presParOf" srcId="{3247AE24-CBEA-46FA-B748-1D5DAE0DBF97}" destId="{6F61B73D-BE80-490A-ACB5-C93503742AFC}" srcOrd="0" destOrd="0" presId="urn:microsoft.com/office/officeart/2008/layout/LinedList"/>
    <dgm:cxn modelId="{A345A1CE-E241-4CEB-97CA-C73EADCFC01C}" type="presParOf" srcId="{3247AE24-CBEA-46FA-B748-1D5DAE0DBF97}" destId="{4AED3640-31C0-4531-A213-D2BC9E77496C}" srcOrd="1" destOrd="0" presId="urn:microsoft.com/office/officeart/2008/layout/LinedList"/>
    <dgm:cxn modelId="{3BF8959E-ACD6-4EE9-B947-CB08C4BA5FF9}" type="presParOf" srcId="{29E0ABA2-8378-40D1-8968-3640C45F0A00}" destId="{DF1A16BA-6322-4740-8813-D2DE4F161F5B}" srcOrd="2" destOrd="0" presId="urn:microsoft.com/office/officeart/2008/layout/LinedList"/>
    <dgm:cxn modelId="{79E9FB33-A86F-4690-8068-76D4D5808D0B}" type="presParOf" srcId="{29E0ABA2-8378-40D1-8968-3640C45F0A00}" destId="{D13E6628-F537-4352-A2AD-A9DF330CD4C2}" srcOrd="3" destOrd="0" presId="urn:microsoft.com/office/officeart/2008/layout/LinedList"/>
    <dgm:cxn modelId="{22E33130-F6AD-4AD5-801B-A54055834A1D}" type="presParOf" srcId="{D13E6628-F537-4352-A2AD-A9DF330CD4C2}" destId="{B48A36F7-0CD3-4B76-B91A-AA6A94084B46}" srcOrd="0" destOrd="0" presId="urn:microsoft.com/office/officeart/2008/layout/LinedList"/>
    <dgm:cxn modelId="{FB459EA2-1B35-4A85-8A96-7F3189A55EA5}" type="presParOf" srcId="{D13E6628-F537-4352-A2AD-A9DF330CD4C2}" destId="{33A80BCC-8044-4799-B049-AC99592F9C22}" srcOrd="1" destOrd="0" presId="urn:microsoft.com/office/officeart/2008/layout/LinedList"/>
    <dgm:cxn modelId="{8786C1BE-AAF5-42FA-A40E-9434F7D22C29}" type="presParOf" srcId="{29E0ABA2-8378-40D1-8968-3640C45F0A00}" destId="{3013ACF7-BD96-461D-AF0B-C24F912FB913}" srcOrd="4" destOrd="0" presId="urn:microsoft.com/office/officeart/2008/layout/LinedList"/>
    <dgm:cxn modelId="{AC3E456F-EA20-4BA1-8BBB-0FEB9D3218A6}" type="presParOf" srcId="{29E0ABA2-8378-40D1-8968-3640C45F0A00}" destId="{408FCB59-3533-418D-BE5E-706398E55115}" srcOrd="5" destOrd="0" presId="urn:microsoft.com/office/officeart/2008/layout/LinedList"/>
    <dgm:cxn modelId="{BC6C6CE0-773C-4722-9F4E-55966925BAA4}" type="presParOf" srcId="{408FCB59-3533-418D-BE5E-706398E55115}" destId="{1C021057-8F57-4DE8-B5D2-2EB45A62DCD7}" srcOrd="0" destOrd="0" presId="urn:microsoft.com/office/officeart/2008/layout/LinedList"/>
    <dgm:cxn modelId="{3624A0C3-999E-417A-B90E-A700944A8078}" type="presParOf" srcId="{408FCB59-3533-418D-BE5E-706398E55115}" destId="{077D4000-38F0-4D1A-AE8F-786A4EE722BA}" srcOrd="1" destOrd="0" presId="urn:microsoft.com/office/officeart/2008/layout/LinedList"/>
    <dgm:cxn modelId="{1B35F45D-0C43-4EBF-AE18-6DE47FF66E5E}" type="presParOf" srcId="{29E0ABA2-8378-40D1-8968-3640C45F0A00}" destId="{B6655342-A511-4D05-A672-D8127764D864}" srcOrd="6" destOrd="0" presId="urn:microsoft.com/office/officeart/2008/layout/LinedList"/>
    <dgm:cxn modelId="{83FC60F4-DC60-4FD2-AD44-CBE6F6980FFA}" type="presParOf" srcId="{29E0ABA2-8378-40D1-8968-3640C45F0A00}" destId="{5D94E88F-4907-4551-AA12-83DF29C95052}" srcOrd="7" destOrd="0" presId="urn:microsoft.com/office/officeart/2008/layout/LinedList"/>
    <dgm:cxn modelId="{27A757CB-0C93-40CF-9A7A-350CE7DAC3A5}" type="presParOf" srcId="{5D94E88F-4907-4551-AA12-83DF29C95052}" destId="{71B054AA-A13B-418D-B720-E419FA801E68}" srcOrd="0" destOrd="0" presId="urn:microsoft.com/office/officeart/2008/layout/LinedList"/>
    <dgm:cxn modelId="{358BA438-ED90-4973-9848-7C0B628D908C}" type="presParOf" srcId="{5D94E88F-4907-4551-AA12-83DF29C95052}" destId="{6E3EBA59-2F55-4BAC-9380-6DCD5866379F}" srcOrd="1" destOrd="0" presId="urn:microsoft.com/office/officeart/2008/layout/LinedList"/>
    <dgm:cxn modelId="{7C40AF28-3803-444F-9A6B-DE6A0EEFBFD7}" type="presParOf" srcId="{29E0ABA2-8378-40D1-8968-3640C45F0A00}" destId="{FC75EF74-CEDA-45E9-AB05-1DAA0FCB9F4E}" srcOrd="8" destOrd="0" presId="urn:microsoft.com/office/officeart/2008/layout/LinedList"/>
    <dgm:cxn modelId="{93B5769B-D41A-46D3-AEC3-9864BC3D7D0E}" type="presParOf" srcId="{29E0ABA2-8378-40D1-8968-3640C45F0A00}" destId="{46BB5528-84EB-4474-BBA5-CC088FCF15FE}" srcOrd="9" destOrd="0" presId="urn:microsoft.com/office/officeart/2008/layout/LinedList"/>
    <dgm:cxn modelId="{6BDF8885-043B-46DA-8332-A0F8193DE509}" type="presParOf" srcId="{46BB5528-84EB-4474-BBA5-CC088FCF15FE}" destId="{BF9576E5-E6B0-4F52-838C-0359364863EF}" srcOrd="0" destOrd="0" presId="urn:microsoft.com/office/officeart/2008/layout/LinedList"/>
    <dgm:cxn modelId="{F4B4E8B0-FC92-43BB-A70B-6A9AF55A36BF}" type="presParOf" srcId="{46BB5528-84EB-4474-BBA5-CC088FCF15FE}" destId="{98E661A5-8157-4D0D-9586-D7BE299DC5C1}" srcOrd="1" destOrd="0" presId="urn:microsoft.com/office/officeart/2008/layout/LinedList"/>
    <dgm:cxn modelId="{31F75EB8-A3B9-43C5-AE66-086F3DF3F71C}" type="presParOf" srcId="{29E0ABA2-8378-40D1-8968-3640C45F0A00}" destId="{75D95AEC-B22F-452B-839C-E77479CF6885}" srcOrd="10" destOrd="0" presId="urn:microsoft.com/office/officeart/2008/layout/LinedList"/>
    <dgm:cxn modelId="{C7EDACBD-1769-4DF1-B440-9AA8A477D765}" type="presParOf" srcId="{29E0ABA2-8378-40D1-8968-3640C45F0A00}" destId="{30555345-D05E-478F-8364-2CB137A95AA8}" srcOrd="11" destOrd="0" presId="urn:microsoft.com/office/officeart/2008/layout/LinedList"/>
    <dgm:cxn modelId="{DD08E14D-E842-43F0-9ECF-99BC6608E48B}" type="presParOf" srcId="{30555345-D05E-478F-8364-2CB137A95AA8}" destId="{075D83D1-3A21-4E86-894D-F464095491C9}" srcOrd="0" destOrd="0" presId="urn:microsoft.com/office/officeart/2008/layout/LinedList"/>
    <dgm:cxn modelId="{AEBCACF8-0576-4A1A-98FC-E5F01A6E4A50}" type="presParOf" srcId="{30555345-D05E-478F-8364-2CB137A95AA8}" destId="{267AD84C-AC76-474E-80F0-6C11EA3C47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F9F664-0ADE-4A56-8598-DB7B36B8D53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A274584-14A3-4E41-B31B-8FBE17D52BE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Короткова Е.И., Вторушина А.Н.,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Дорожко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Е.В., Короткова Т.А.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Вольтамперометрический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способ количественного определения суммарного содержания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флавоноидов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в растительном сырье. Патент на изобретение РФ № 2441224. Дата приоритета 12.10.2010, дата выдачи 27.01.2012.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E9905C0-4AF2-4A28-A36B-EAA1C1D0934A}" type="parTrans" cxnId="{3EBEEB9D-7EDB-4BB9-9966-67CF3DE1B3C9}">
      <dgm:prSet/>
      <dgm:spPr/>
      <dgm:t>
        <a:bodyPr/>
        <a:lstStyle/>
        <a:p>
          <a:endParaRPr lang="ru-RU"/>
        </a:p>
      </dgm:t>
    </dgm:pt>
    <dgm:pt modelId="{433CC656-16DC-4648-BFBE-58EA64965D8B}" type="sibTrans" cxnId="{3EBEEB9D-7EDB-4BB9-9966-67CF3DE1B3C9}">
      <dgm:prSet/>
      <dgm:spPr/>
      <dgm:t>
        <a:bodyPr/>
        <a:lstStyle/>
        <a:p>
          <a:endParaRPr lang="ru-RU"/>
        </a:p>
      </dgm:t>
    </dgm:pt>
    <dgm:pt modelId="{B8A60CD7-8051-4B14-9E2B-1FA8D066C28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Короткова Е.И., Башкатова Н.В.,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Дорожко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Е.В., Короткова Т.А.,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Букель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М.В. 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Способ количественного определения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стампирина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в препаратах с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антиоксидантными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свойствами методом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вольтамперометрии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Патент на изобретение РФ № 2441226. Дата приоритета 12.10.2010, дата выдачи 27.01.2012.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B0F7B68-9FA3-483C-AB6A-FFE26606DE76}" type="parTrans" cxnId="{C68B4DEF-BFB5-4D7A-8822-946654F54894}">
      <dgm:prSet/>
      <dgm:spPr/>
      <dgm:t>
        <a:bodyPr/>
        <a:lstStyle/>
        <a:p>
          <a:endParaRPr lang="ru-RU"/>
        </a:p>
      </dgm:t>
    </dgm:pt>
    <dgm:pt modelId="{FD233C4A-BBC8-48AB-AE46-CB55BCB0579B}" type="sibTrans" cxnId="{C68B4DEF-BFB5-4D7A-8822-946654F54894}">
      <dgm:prSet/>
      <dgm:spPr/>
      <dgm:t>
        <a:bodyPr/>
        <a:lstStyle/>
        <a:p>
          <a:endParaRPr lang="ru-RU"/>
        </a:p>
      </dgm:t>
    </dgm:pt>
    <dgm:pt modelId="{1E25517C-CA0E-4773-A6CD-D0D6F18DFA1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Короткова Е.И., Плотников Е.В.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Антиоксидантная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 иммуностимулирующая композиция. Патент на изобретение РФ № 2444358. Дата приоритета 30.08.2010, дата выдачи 10.03.2012.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B4E2930-8167-47D9-9B59-C4456886918B}" type="parTrans" cxnId="{D96B5C34-CB12-498F-9AC1-A3D1ADB33D07}">
      <dgm:prSet/>
      <dgm:spPr/>
      <dgm:t>
        <a:bodyPr/>
        <a:lstStyle/>
        <a:p>
          <a:endParaRPr lang="ru-RU"/>
        </a:p>
      </dgm:t>
    </dgm:pt>
    <dgm:pt modelId="{139D44E1-613E-4766-ABE3-339503A47DAC}" type="sibTrans" cxnId="{D96B5C34-CB12-498F-9AC1-A3D1ADB33D07}">
      <dgm:prSet/>
      <dgm:spPr/>
      <dgm:t>
        <a:bodyPr/>
        <a:lstStyle/>
        <a:p>
          <a:endParaRPr lang="ru-RU"/>
        </a:p>
      </dgm:t>
    </dgm:pt>
    <dgm:pt modelId="{A83D0518-CC5F-462E-9D47-AFE136B6A5C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Короткова Е.И.,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Дорожко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Е.В.,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Букель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М.В., Плотников Е.В.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Способ определения показателя суммарной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антиоксидантной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активности биологических объектов методом катодной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вольтамперометрии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Патент на изобретение РФ № 2449275. Дата приоритета 01.07.2010, дата выдачи 27.04.2012.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743A745-52E2-4B30-86E8-825F75076E1F}" type="parTrans" cxnId="{E38CC877-C06A-4DF5-B9F7-4602BC1ACD98}">
      <dgm:prSet/>
      <dgm:spPr/>
      <dgm:t>
        <a:bodyPr/>
        <a:lstStyle/>
        <a:p>
          <a:endParaRPr lang="ru-RU"/>
        </a:p>
      </dgm:t>
    </dgm:pt>
    <dgm:pt modelId="{DBD98EC2-60AB-44BB-9EC2-9BAB1FD5862D}" type="sibTrans" cxnId="{E38CC877-C06A-4DF5-B9F7-4602BC1ACD98}">
      <dgm:prSet/>
      <dgm:spPr/>
      <dgm:t>
        <a:bodyPr/>
        <a:lstStyle/>
        <a:p>
          <a:endParaRPr lang="ru-RU"/>
        </a:p>
      </dgm:t>
    </dgm:pt>
    <dgm:pt modelId="{8FFF0B37-0609-4FFA-B2D2-2E3CF7EDCC4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Гаврилов А.Б., Короткова Е.И., Плотников В.М., Плотников Е.В.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Антиоксидантная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композиция. Патент на изобретение РФ № 2446799. Дата приоритета 22.01.2010, дата выдачи 10.04.2012.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BFA640-DBE0-4464-ACC3-7DA6EEC74193}" type="parTrans" cxnId="{FF1E0A04-3BB9-4092-8AA9-5D154F8D593E}">
      <dgm:prSet/>
      <dgm:spPr/>
      <dgm:t>
        <a:bodyPr/>
        <a:lstStyle/>
        <a:p>
          <a:endParaRPr lang="ru-RU"/>
        </a:p>
      </dgm:t>
    </dgm:pt>
    <dgm:pt modelId="{944153FF-DE55-4CD5-B514-41F669BEF12A}" type="sibTrans" cxnId="{FF1E0A04-3BB9-4092-8AA9-5D154F8D593E}">
      <dgm:prSet/>
      <dgm:spPr/>
      <dgm:t>
        <a:bodyPr/>
        <a:lstStyle/>
        <a:p>
          <a:endParaRPr lang="ru-RU"/>
        </a:p>
      </dgm:t>
    </dgm:pt>
    <dgm:pt modelId="{29E0ABA2-8378-40D1-8968-3640C45F0A00}" type="pres">
      <dgm:prSet presAssocID="{FBF9F664-0ADE-4A56-8598-DB7B36B8D5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A2A41D-D512-4433-81B6-1CB314E9BA63}" type="pres">
      <dgm:prSet presAssocID="{FA274584-14A3-4E41-B31B-8FBE17D52BE5}" presName="thickLine" presStyleLbl="alignNode1" presStyleIdx="0" presStyleCnt="5"/>
      <dgm:spPr/>
    </dgm:pt>
    <dgm:pt modelId="{3247AE24-CBEA-46FA-B748-1D5DAE0DBF97}" type="pres">
      <dgm:prSet presAssocID="{FA274584-14A3-4E41-B31B-8FBE17D52BE5}" presName="horz1" presStyleCnt="0"/>
      <dgm:spPr/>
    </dgm:pt>
    <dgm:pt modelId="{6F61B73D-BE80-490A-ACB5-C93503742AFC}" type="pres">
      <dgm:prSet presAssocID="{FA274584-14A3-4E41-B31B-8FBE17D52BE5}" presName="tx1" presStyleLbl="revTx" presStyleIdx="0" presStyleCnt="5"/>
      <dgm:spPr/>
      <dgm:t>
        <a:bodyPr/>
        <a:lstStyle/>
        <a:p>
          <a:endParaRPr lang="ru-RU"/>
        </a:p>
      </dgm:t>
    </dgm:pt>
    <dgm:pt modelId="{4AED3640-31C0-4531-A213-D2BC9E77496C}" type="pres">
      <dgm:prSet presAssocID="{FA274584-14A3-4E41-B31B-8FBE17D52BE5}" presName="vert1" presStyleCnt="0"/>
      <dgm:spPr/>
    </dgm:pt>
    <dgm:pt modelId="{82C0877A-1A37-4DF1-973B-189F51BBB586}" type="pres">
      <dgm:prSet presAssocID="{B8A60CD7-8051-4B14-9E2B-1FA8D066C28B}" presName="thickLine" presStyleLbl="alignNode1" presStyleIdx="1" presStyleCnt="5"/>
      <dgm:spPr/>
    </dgm:pt>
    <dgm:pt modelId="{624F01A0-42CE-4412-B063-263A1461FED6}" type="pres">
      <dgm:prSet presAssocID="{B8A60CD7-8051-4B14-9E2B-1FA8D066C28B}" presName="horz1" presStyleCnt="0"/>
      <dgm:spPr/>
    </dgm:pt>
    <dgm:pt modelId="{C77FD42B-ABA7-4CEB-A05F-3156D7ACAF67}" type="pres">
      <dgm:prSet presAssocID="{B8A60CD7-8051-4B14-9E2B-1FA8D066C28B}" presName="tx1" presStyleLbl="revTx" presStyleIdx="1" presStyleCnt="5"/>
      <dgm:spPr/>
      <dgm:t>
        <a:bodyPr/>
        <a:lstStyle/>
        <a:p>
          <a:endParaRPr lang="ru-RU"/>
        </a:p>
      </dgm:t>
    </dgm:pt>
    <dgm:pt modelId="{00C2CE75-CC8E-4706-873D-AD7B5CFA4FBA}" type="pres">
      <dgm:prSet presAssocID="{B8A60CD7-8051-4B14-9E2B-1FA8D066C28B}" presName="vert1" presStyleCnt="0"/>
      <dgm:spPr/>
    </dgm:pt>
    <dgm:pt modelId="{53F1D640-C6B2-48C9-9023-5A8D4A02E4BA}" type="pres">
      <dgm:prSet presAssocID="{1E25517C-CA0E-4773-A6CD-D0D6F18DFA13}" presName="thickLine" presStyleLbl="alignNode1" presStyleIdx="2" presStyleCnt="5"/>
      <dgm:spPr/>
    </dgm:pt>
    <dgm:pt modelId="{E4CEC35C-5066-4B3B-A1C0-5C59DE8142BF}" type="pres">
      <dgm:prSet presAssocID="{1E25517C-CA0E-4773-A6CD-D0D6F18DFA13}" presName="horz1" presStyleCnt="0"/>
      <dgm:spPr/>
    </dgm:pt>
    <dgm:pt modelId="{EBA5B925-E7B6-4447-AA96-0B871CA253DD}" type="pres">
      <dgm:prSet presAssocID="{1E25517C-CA0E-4773-A6CD-D0D6F18DFA13}" presName="tx1" presStyleLbl="revTx" presStyleIdx="2" presStyleCnt="5"/>
      <dgm:spPr/>
      <dgm:t>
        <a:bodyPr/>
        <a:lstStyle/>
        <a:p>
          <a:endParaRPr lang="ru-RU"/>
        </a:p>
      </dgm:t>
    </dgm:pt>
    <dgm:pt modelId="{D8AC4013-94C5-430F-A936-0477628EBB15}" type="pres">
      <dgm:prSet presAssocID="{1E25517C-CA0E-4773-A6CD-D0D6F18DFA13}" presName="vert1" presStyleCnt="0"/>
      <dgm:spPr/>
    </dgm:pt>
    <dgm:pt modelId="{7E67E93A-D5FF-4AD4-B708-23BC6797551C}" type="pres">
      <dgm:prSet presAssocID="{A83D0518-CC5F-462E-9D47-AFE136B6A5C6}" presName="thickLine" presStyleLbl="alignNode1" presStyleIdx="3" presStyleCnt="5"/>
      <dgm:spPr/>
    </dgm:pt>
    <dgm:pt modelId="{56A90376-5B88-43A4-8BA9-08450BD2E20F}" type="pres">
      <dgm:prSet presAssocID="{A83D0518-CC5F-462E-9D47-AFE136B6A5C6}" presName="horz1" presStyleCnt="0"/>
      <dgm:spPr/>
    </dgm:pt>
    <dgm:pt modelId="{3BB1D121-EE35-40AB-B74D-8E4F6BCB6E7D}" type="pres">
      <dgm:prSet presAssocID="{A83D0518-CC5F-462E-9D47-AFE136B6A5C6}" presName="tx1" presStyleLbl="revTx" presStyleIdx="3" presStyleCnt="5"/>
      <dgm:spPr/>
      <dgm:t>
        <a:bodyPr/>
        <a:lstStyle/>
        <a:p>
          <a:endParaRPr lang="ru-RU"/>
        </a:p>
      </dgm:t>
    </dgm:pt>
    <dgm:pt modelId="{BBBDD87F-B6FC-49D4-A26B-8064BB8306BD}" type="pres">
      <dgm:prSet presAssocID="{A83D0518-CC5F-462E-9D47-AFE136B6A5C6}" presName="vert1" presStyleCnt="0"/>
      <dgm:spPr/>
    </dgm:pt>
    <dgm:pt modelId="{FF5D1418-1705-49AB-87C3-0A1CC1E9C71C}" type="pres">
      <dgm:prSet presAssocID="{8FFF0B37-0609-4FFA-B2D2-2E3CF7EDCC4D}" presName="thickLine" presStyleLbl="alignNode1" presStyleIdx="4" presStyleCnt="5"/>
      <dgm:spPr/>
    </dgm:pt>
    <dgm:pt modelId="{D8B54818-B814-4BDE-87FC-2BC2668E026C}" type="pres">
      <dgm:prSet presAssocID="{8FFF0B37-0609-4FFA-B2D2-2E3CF7EDCC4D}" presName="horz1" presStyleCnt="0"/>
      <dgm:spPr/>
    </dgm:pt>
    <dgm:pt modelId="{D02E3C58-043D-4370-9362-47989F6A5D48}" type="pres">
      <dgm:prSet presAssocID="{8FFF0B37-0609-4FFA-B2D2-2E3CF7EDCC4D}" presName="tx1" presStyleLbl="revTx" presStyleIdx="4" presStyleCnt="5"/>
      <dgm:spPr/>
      <dgm:t>
        <a:bodyPr/>
        <a:lstStyle/>
        <a:p>
          <a:endParaRPr lang="ru-RU"/>
        </a:p>
      </dgm:t>
    </dgm:pt>
    <dgm:pt modelId="{C5DAAAD2-C623-4173-B455-029356BB7E3B}" type="pres">
      <dgm:prSet presAssocID="{8FFF0B37-0609-4FFA-B2D2-2E3CF7EDCC4D}" presName="vert1" presStyleCnt="0"/>
      <dgm:spPr/>
    </dgm:pt>
  </dgm:ptLst>
  <dgm:cxnLst>
    <dgm:cxn modelId="{C68B4DEF-BFB5-4D7A-8822-946654F54894}" srcId="{FBF9F664-0ADE-4A56-8598-DB7B36B8D535}" destId="{B8A60CD7-8051-4B14-9E2B-1FA8D066C28B}" srcOrd="1" destOrd="0" parTransId="{0B0F7B68-9FA3-483C-AB6A-FFE26606DE76}" sibTransId="{FD233C4A-BBC8-48AB-AE46-CB55BCB0579B}"/>
    <dgm:cxn modelId="{D4B27315-18A8-41E9-BE99-4C18A3241EBF}" type="presOf" srcId="{FA274584-14A3-4E41-B31B-8FBE17D52BE5}" destId="{6F61B73D-BE80-490A-ACB5-C93503742AFC}" srcOrd="0" destOrd="0" presId="urn:microsoft.com/office/officeart/2008/layout/LinedList"/>
    <dgm:cxn modelId="{E38CC877-C06A-4DF5-B9F7-4602BC1ACD98}" srcId="{FBF9F664-0ADE-4A56-8598-DB7B36B8D535}" destId="{A83D0518-CC5F-462E-9D47-AFE136B6A5C6}" srcOrd="3" destOrd="0" parTransId="{B743A745-52E2-4B30-86E8-825F75076E1F}" sibTransId="{DBD98EC2-60AB-44BB-9EC2-9BAB1FD5862D}"/>
    <dgm:cxn modelId="{13A6087B-D2C1-4ECC-BCA6-D91386CE3B1A}" type="presOf" srcId="{A83D0518-CC5F-462E-9D47-AFE136B6A5C6}" destId="{3BB1D121-EE35-40AB-B74D-8E4F6BCB6E7D}" srcOrd="0" destOrd="0" presId="urn:microsoft.com/office/officeart/2008/layout/LinedList"/>
    <dgm:cxn modelId="{B04D3641-9332-4014-ABD9-723110AD0F1A}" type="presOf" srcId="{FBF9F664-0ADE-4A56-8598-DB7B36B8D535}" destId="{29E0ABA2-8378-40D1-8968-3640C45F0A00}" srcOrd="0" destOrd="0" presId="urn:microsoft.com/office/officeart/2008/layout/LinedList"/>
    <dgm:cxn modelId="{D96B5C34-CB12-498F-9AC1-A3D1ADB33D07}" srcId="{FBF9F664-0ADE-4A56-8598-DB7B36B8D535}" destId="{1E25517C-CA0E-4773-A6CD-D0D6F18DFA13}" srcOrd="2" destOrd="0" parTransId="{BB4E2930-8167-47D9-9B59-C4456886918B}" sibTransId="{139D44E1-613E-4766-ABE3-339503A47DAC}"/>
    <dgm:cxn modelId="{0C9D4364-1D0E-4DAC-B13D-38C282C952BC}" type="presOf" srcId="{8FFF0B37-0609-4FFA-B2D2-2E3CF7EDCC4D}" destId="{D02E3C58-043D-4370-9362-47989F6A5D48}" srcOrd="0" destOrd="0" presId="urn:microsoft.com/office/officeart/2008/layout/LinedList"/>
    <dgm:cxn modelId="{6AF76B12-F594-4890-A20F-5D399881612B}" type="presOf" srcId="{B8A60CD7-8051-4B14-9E2B-1FA8D066C28B}" destId="{C77FD42B-ABA7-4CEB-A05F-3156D7ACAF67}" srcOrd="0" destOrd="0" presId="urn:microsoft.com/office/officeart/2008/layout/LinedList"/>
    <dgm:cxn modelId="{7A34A9EC-C1D4-4A43-950F-DAEFFC59A6F8}" type="presOf" srcId="{1E25517C-CA0E-4773-A6CD-D0D6F18DFA13}" destId="{EBA5B925-E7B6-4447-AA96-0B871CA253DD}" srcOrd="0" destOrd="0" presId="urn:microsoft.com/office/officeart/2008/layout/LinedList"/>
    <dgm:cxn modelId="{3EBEEB9D-7EDB-4BB9-9966-67CF3DE1B3C9}" srcId="{FBF9F664-0ADE-4A56-8598-DB7B36B8D535}" destId="{FA274584-14A3-4E41-B31B-8FBE17D52BE5}" srcOrd="0" destOrd="0" parTransId="{7E9905C0-4AF2-4A28-A36B-EAA1C1D0934A}" sibTransId="{433CC656-16DC-4648-BFBE-58EA64965D8B}"/>
    <dgm:cxn modelId="{FF1E0A04-3BB9-4092-8AA9-5D154F8D593E}" srcId="{FBF9F664-0ADE-4A56-8598-DB7B36B8D535}" destId="{8FFF0B37-0609-4FFA-B2D2-2E3CF7EDCC4D}" srcOrd="4" destOrd="0" parTransId="{ACBFA640-DBE0-4464-ACC3-7DA6EEC74193}" sibTransId="{944153FF-DE55-4CD5-B514-41F669BEF12A}"/>
    <dgm:cxn modelId="{FA6FA191-8117-43B0-96AF-B4DF823F811D}" type="presParOf" srcId="{29E0ABA2-8378-40D1-8968-3640C45F0A00}" destId="{E7A2A41D-D512-4433-81B6-1CB314E9BA63}" srcOrd="0" destOrd="0" presId="urn:microsoft.com/office/officeart/2008/layout/LinedList"/>
    <dgm:cxn modelId="{F65F76CA-8146-49DE-8024-EA35AFF6C7A8}" type="presParOf" srcId="{29E0ABA2-8378-40D1-8968-3640C45F0A00}" destId="{3247AE24-CBEA-46FA-B748-1D5DAE0DBF97}" srcOrd="1" destOrd="0" presId="urn:microsoft.com/office/officeart/2008/layout/LinedList"/>
    <dgm:cxn modelId="{8C26D46D-33DA-472A-ADFA-BC9F4658B77E}" type="presParOf" srcId="{3247AE24-CBEA-46FA-B748-1D5DAE0DBF97}" destId="{6F61B73D-BE80-490A-ACB5-C93503742AFC}" srcOrd="0" destOrd="0" presId="urn:microsoft.com/office/officeart/2008/layout/LinedList"/>
    <dgm:cxn modelId="{D3D72E0D-1161-43E6-A723-815F46210E3B}" type="presParOf" srcId="{3247AE24-CBEA-46FA-B748-1D5DAE0DBF97}" destId="{4AED3640-31C0-4531-A213-D2BC9E77496C}" srcOrd="1" destOrd="0" presId="urn:microsoft.com/office/officeart/2008/layout/LinedList"/>
    <dgm:cxn modelId="{8C7EC82A-BD1E-4979-9A01-5AF021F5BD89}" type="presParOf" srcId="{29E0ABA2-8378-40D1-8968-3640C45F0A00}" destId="{82C0877A-1A37-4DF1-973B-189F51BBB586}" srcOrd="2" destOrd="0" presId="urn:microsoft.com/office/officeart/2008/layout/LinedList"/>
    <dgm:cxn modelId="{E8434877-21AD-4D93-A3E4-F3392EC27881}" type="presParOf" srcId="{29E0ABA2-8378-40D1-8968-3640C45F0A00}" destId="{624F01A0-42CE-4412-B063-263A1461FED6}" srcOrd="3" destOrd="0" presId="urn:microsoft.com/office/officeart/2008/layout/LinedList"/>
    <dgm:cxn modelId="{C3ACA313-CAA3-4F81-B5CE-8A92B56B0930}" type="presParOf" srcId="{624F01A0-42CE-4412-B063-263A1461FED6}" destId="{C77FD42B-ABA7-4CEB-A05F-3156D7ACAF67}" srcOrd="0" destOrd="0" presId="urn:microsoft.com/office/officeart/2008/layout/LinedList"/>
    <dgm:cxn modelId="{B2E32E1A-3DB1-4304-8A0D-D87D70041674}" type="presParOf" srcId="{624F01A0-42CE-4412-B063-263A1461FED6}" destId="{00C2CE75-CC8E-4706-873D-AD7B5CFA4FBA}" srcOrd="1" destOrd="0" presId="urn:microsoft.com/office/officeart/2008/layout/LinedList"/>
    <dgm:cxn modelId="{86C3F417-DACC-4C8C-A9B8-E5FF6F7B8911}" type="presParOf" srcId="{29E0ABA2-8378-40D1-8968-3640C45F0A00}" destId="{53F1D640-C6B2-48C9-9023-5A8D4A02E4BA}" srcOrd="4" destOrd="0" presId="urn:microsoft.com/office/officeart/2008/layout/LinedList"/>
    <dgm:cxn modelId="{F7DC0D17-2FE0-4F54-A82C-AD026F1CE424}" type="presParOf" srcId="{29E0ABA2-8378-40D1-8968-3640C45F0A00}" destId="{E4CEC35C-5066-4B3B-A1C0-5C59DE8142BF}" srcOrd="5" destOrd="0" presId="urn:microsoft.com/office/officeart/2008/layout/LinedList"/>
    <dgm:cxn modelId="{E56A6163-FA43-4C18-9FBE-98388CCF45B7}" type="presParOf" srcId="{E4CEC35C-5066-4B3B-A1C0-5C59DE8142BF}" destId="{EBA5B925-E7B6-4447-AA96-0B871CA253DD}" srcOrd="0" destOrd="0" presId="urn:microsoft.com/office/officeart/2008/layout/LinedList"/>
    <dgm:cxn modelId="{3AE84E62-2B11-4D09-8A7F-6318546057CB}" type="presParOf" srcId="{E4CEC35C-5066-4B3B-A1C0-5C59DE8142BF}" destId="{D8AC4013-94C5-430F-A936-0477628EBB15}" srcOrd="1" destOrd="0" presId="urn:microsoft.com/office/officeart/2008/layout/LinedList"/>
    <dgm:cxn modelId="{56B17040-00F8-4443-BBD9-B7947A781608}" type="presParOf" srcId="{29E0ABA2-8378-40D1-8968-3640C45F0A00}" destId="{7E67E93A-D5FF-4AD4-B708-23BC6797551C}" srcOrd="6" destOrd="0" presId="urn:microsoft.com/office/officeart/2008/layout/LinedList"/>
    <dgm:cxn modelId="{17F5F39F-7BCF-478F-881E-BAE0F607003F}" type="presParOf" srcId="{29E0ABA2-8378-40D1-8968-3640C45F0A00}" destId="{56A90376-5B88-43A4-8BA9-08450BD2E20F}" srcOrd="7" destOrd="0" presId="urn:microsoft.com/office/officeart/2008/layout/LinedList"/>
    <dgm:cxn modelId="{2D009595-26D1-492D-A6C6-F812D1BA6CC0}" type="presParOf" srcId="{56A90376-5B88-43A4-8BA9-08450BD2E20F}" destId="{3BB1D121-EE35-40AB-B74D-8E4F6BCB6E7D}" srcOrd="0" destOrd="0" presId="urn:microsoft.com/office/officeart/2008/layout/LinedList"/>
    <dgm:cxn modelId="{A54DB97B-F746-472C-B1DD-5B963CE14598}" type="presParOf" srcId="{56A90376-5B88-43A4-8BA9-08450BD2E20F}" destId="{BBBDD87F-B6FC-49D4-A26B-8064BB8306BD}" srcOrd="1" destOrd="0" presId="urn:microsoft.com/office/officeart/2008/layout/LinedList"/>
    <dgm:cxn modelId="{380E3129-2070-4F57-876C-9828498EADB4}" type="presParOf" srcId="{29E0ABA2-8378-40D1-8968-3640C45F0A00}" destId="{FF5D1418-1705-49AB-87C3-0A1CC1E9C71C}" srcOrd="8" destOrd="0" presId="urn:microsoft.com/office/officeart/2008/layout/LinedList"/>
    <dgm:cxn modelId="{D8169A3B-7AE6-4C93-B8BC-6D152D0E47A7}" type="presParOf" srcId="{29E0ABA2-8378-40D1-8968-3640C45F0A00}" destId="{D8B54818-B814-4BDE-87FC-2BC2668E026C}" srcOrd="9" destOrd="0" presId="urn:microsoft.com/office/officeart/2008/layout/LinedList"/>
    <dgm:cxn modelId="{139A9AFD-746B-4894-9372-ED35D2B6459D}" type="presParOf" srcId="{D8B54818-B814-4BDE-87FC-2BC2668E026C}" destId="{D02E3C58-043D-4370-9362-47989F6A5D48}" srcOrd="0" destOrd="0" presId="urn:microsoft.com/office/officeart/2008/layout/LinedList"/>
    <dgm:cxn modelId="{94B31C04-4E76-4483-BB1D-0C4A3CB23C41}" type="presParOf" srcId="{D8B54818-B814-4BDE-87FC-2BC2668E026C}" destId="{C5DAAAD2-C623-4173-B455-029356BB7E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6DDE3B-0ED6-4CC1-9EF7-063E9CF2780F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37E73A-8C14-47B2-9366-80D1446D784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XV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Международный научный симпозиум студентов и молодых учёных имени </a:t>
          </a:r>
          <a:r>
            <a:rPr lang="ru-RU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М.А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Усова</a:t>
          </a:r>
          <a:endParaRPr lang="en-US" sz="18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(грант РФФИ на сумму 140 000 руб.)</a:t>
          </a:r>
          <a:endParaRPr lang="ru-RU" sz="17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8BA45F-D016-4268-8F77-075A3DA6E130}" type="parTrans" cxnId="{AF5B78A1-1035-4A6C-A0BF-5D0E39B924A4}">
      <dgm:prSet/>
      <dgm:spPr/>
      <dgm:t>
        <a:bodyPr/>
        <a:lstStyle/>
        <a:p>
          <a:endParaRPr lang="ru-RU"/>
        </a:p>
      </dgm:t>
    </dgm:pt>
    <dgm:pt modelId="{8ED718F1-5D58-4784-9426-8AFC7E7F4AF1}" type="sibTrans" cxnId="{AF5B78A1-1035-4A6C-A0BF-5D0E39B924A4}">
      <dgm:prSet/>
      <dgm:spPr/>
      <dgm:t>
        <a:bodyPr/>
        <a:lstStyle/>
        <a:p>
          <a:endParaRPr lang="ru-RU"/>
        </a:p>
      </dgm:t>
    </dgm:pt>
    <dgm:pt modelId="{004C6CE6-491E-47C9-BB28-B5E050092EFC}">
      <dgm:prSet custT="1"/>
      <dgm:spPr/>
      <dgm:t>
        <a:bodyPr/>
        <a:lstStyle/>
        <a:p>
          <a:pPr rtl="0">
            <a:lnSpc>
              <a:spcPts val="2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XII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Всероссийская научно-практическая конференция студентов и молодых учёных с международным участием «Химия и химическая технология в </a:t>
          </a: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XXI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веке»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FD578C-4B49-4A43-9A27-3BA5AB80F494}" type="parTrans" cxnId="{3E630CF3-5904-489F-B235-80C8901F7513}">
      <dgm:prSet/>
      <dgm:spPr/>
      <dgm:t>
        <a:bodyPr/>
        <a:lstStyle/>
        <a:p>
          <a:endParaRPr lang="ru-RU"/>
        </a:p>
      </dgm:t>
    </dgm:pt>
    <dgm:pt modelId="{A05B0020-B526-4F6F-9336-9A854B512C9D}" type="sibTrans" cxnId="{3E630CF3-5904-489F-B235-80C8901F7513}">
      <dgm:prSet/>
      <dgm:spPr/>
      <dgm:t>
        <a:bodyPr/>
        <a:lstStyle/>
        <a:p>
          <a:endParaRPr lang="ru-RU"/>
        </a:p>
      </dgm:t>
    </dgm:pt>
    <dgm:pt modelId="{80912BEC-39ED-4A94-86F4-03B8DA517BFE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Всероссийская молодежная конференция «Россия в Арктике: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XXI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век: среда обитания, общество, освоение»  (грант ФЦП кадры на сумму 400 000 руб.)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A94E41-5544-4906-B4B9-A74EAA1E284A}" type="parTrans" cxnId="{14CC4C50-B0B7-43CA-ADCA-7B7F63663969}">
      <dgm:prSet/>
      <dgm:spPr/>
      <dgm:t>
        <a:bodyPr/>
        <a:lstStyle/>
        <a:p>
          <a:endParaRPr lang="ru-RU"/>
        </a:p>
      </dgm:t>
    </dgm:pt>
    <dgm:pt modelId="{7A14E6A4-F8F5-4993-BFBA-B7C6AF8292C1}" type="sibTrans" cxnId="{14CC4C50-B0B7-43CA-ADCA-7B7F63663969}">
      <dgm:prSet/>
      <dgm:spPr/>
      <dgm:t>
        <a:bodyPr/>
        <a:lstStyle/>
        <a:p>
          <a:endParaRPr lang="ru-RU"/>
        </a:p>
      </dgm:t>
    </dgm:pt>
    <dgm:pt modelId="{EA850A39-02BD-4015-B165-158E46D9897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Всероссийская олимпиада по комплексу фундаментальных геологических наук –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тур ВСО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7A5419-AEB3-4CB8-B6BA-E68ADC3BB803}" type="parTrans" cxnId="{9CE8C1E6-C221-4594-AA68-8D9767DDEF4E}">
      <dgm:prSet/>
      <dgm:spPr/>
      <dgm:t>
        <a:bodyPr/>
        <a:lstStyle/>
        <a:p>
          <a:endParaRPr lang="ru-RU"/>
        </a:p>
      </dgm:t>
    </dgm:pt>
    <dgm:pt modelId="{3E012C22-E33A-43D3-AEAA-F56EB3E3D895}" type="sibTrans" cxnId="{9CE8C1E6-C221-4594-AA68-8D9767DDEF4E}">
      <dgm:prSet/>
      <dgm:spPr/>
      <dgm:t>
        <a:bodyPr/>
        <a:lstStyle/>
        <a:p>
          <a:endParaRPr lang="ru-RU"/>
        </a:p>
      </dgm:t>
    </dgm:pt>
    <dgm:pt modelId="{DCAD122D-CC8D-49B2-AD84-CB76DE20302C}" type="pres">
      <dgm:prSet presAssocID="{8F6DDE3B-0ED6-4CC1-9EF7-063E9CF278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5B8262-4FF3-4584-8C65-86B2F95298D4}" type="pres">
      <dgm:prSet presAssocID="{8F6DDE3B-0ED6-4CC1-9EF7-063E9CF2780F}" presName="Name1" presStyleCnt="0"/>
      <dgm:spPr/>
    </dgm:pt>
    <dgm:pt modelId="{00A06C43-6E98-4C77-9A0F-80D89B95EEE3}" type="pres">
      <dgm:prSet presAssocID="{8F6DDE3B-0ED6-4CC1-9EF7-063E9CF2780F}" presName="cycle" presStyleCnt="0"/>
      <dgm:spPr/>
    </dgm:pt>
    <dgm:pt modelId="{46BBAB1E-3CF4-4450-9404-675B4DB277DE}" type="pres">
      <dgm:prSet presAssocID="{8F6DDE3B-0ED6-4CC1-9EF7-063E9CF2780F}" presName="srcNode" presStyleLbl="node1" presStyleIdx="0" presStyleCnt="4"/>
      <dgm:spPr/>
    </dgm:pt>
    <dgm:pt modelId="{854C83BF-5404-4879-82EC-F380D04B51E2}" type="pres">
      <dgm:prSet presAssocID="{8F6DDE3B-0ED6-4CC1-9EF7-063E9CF2780F}" presName="conn" presStyleLbl="parChTrans1D2" presStyleIdx="0" presStyleCnt="1"/>
      <dgm:spPr/>
      <dgm:t>
        <a:bodyPr/>
        <a:lstStyle/>
        <a:p>
          <a:endParaRPr lang="ru-RU"/>
        </a:p>
      </dgm:t>
    </dgm:pt>
    <dgm:pt modelId="{2C149450-15A2-4748-BE69-F767E502DDE9}" type="pres">
      <dgm:prSet presAssocID="{8F6DDE3B-0ED6-4CC1-9EF7-063E9CF2780F}" presName="extraNode" presStyleLbl="node1" presStyleIdx="0" presStyleCnt="4"/>
      <dgm:spPr/>
    </dgm:pt>
    <dgm:pt modelId="{898313DC-5420-4999-8A00-E605E03478A2}" type="pres">
      <dgm:prSet presAssocID="{8F6DDE3B-0ED6-4CC1-9EF7-063E9CF2780F}" presName="dstNode" presStyleLbl="node1" presStyleIdx="0" presStyleCnt="4"/>
      <dgm:spPr/>
    </dgm:pt>
    <dgm:pt modelId="{CF5FE0BD-934A-4809-A162-9F8D6852FA23}" type="pres">
      <dgm:prSet presAssocID="{7F37E73A-8C14-47B2-9366-80D1446D7840}" presName="text_1" presStyleLbl="node1" presStyleIdx="0" presStyleCnt="4" custScaleX="98029" custScaleY="11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12249-4AAE-4049-B4DB-630FFD4314B4}" type="pres">
      <dgm:prSet presAssocID="{7F37E73A-8C14-47B2-9366-80D1446D7840}" presName="accent_1" presStyleCnt="0"/>
      <dgm:spPr/>
    </dgm:pt>
    <dgm:pt modelId="{B097A6BF-85A8-4824-9469-3E505BD3C0E2}" type="pres">
      <dgm:prSet presAssocID="{7F37E73A-8C14-47B2-9366-80D1446D7840}" presName="accentRepeatNode" presStyleLbl="solidFgAcc1" presStyleIdx="0" presStyleCnt="4"/>
      <dgm:spPr/>
    </dgm:pt>
    <dgm:pt modelId="{9B52F83F-2D4F-47A1-928E-D60DCA53EF24}" type="pres">
      <dgm:prSet presAssocID="{004C6CE6-491E-47C9-BB28-B5E050092EFC}" presName="text_2" presStyleLbl="node1" presStyleIdx="1" presStyleCnt="4" custScaleY="108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3A26D-5F4E-4A11-825F-08408A25C839}" type="pres">
      <dgm:prSet presAssocID="{004C6CE6-491E-47C9-BB28-B5E050092EFC}" presName="accent_2" presStyleCnt="0"/>
      <dgm:spPr/>
    </dgm:pt>
    <dgm:pt modelId="{83E1855F-64A1-47DC-BF5A-8BB933739FFE}" type="pres">
      <dgm:prSet presAssocID="{004C6CE6-491E-47C9-BB28-B5E050092EFC}" presName="accentRepeatNode" presStyleLbl="solidFgAcc1" presStyleIdx="1" presStyleCnt="4"/>
      <dgm:spPr/>
    </dgm:pt>
    <dgm:pt modelId="{BB75B3EE-842F-46D3-8AD2-41F93E7D39B8}" type="pres">
      <dgm:prSet presAssocID="{80912BEC-39ED-4A94-86F4-03B8DA517BFE}" presName="text_3" presStyleLbl="node1" presStyleIdx="2" presStyleCnt="4" custScaleY="122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8DE04-F704-42A3-8FC0-49679E2F68FD}" type="pres">
      <dgm:prSet presAssocID="{80912BEC-39ED-4A94-86F4-03B8DA517BFE}" presName="accent_3" presStyleCnt="0"/>
      <dgm:spPr/>
    </dgm:pt>
    <dgm:pt modelId="{33ECB789-488A-440A-9C13-5CE292EFCDE2}" type="pres">
      <dgm:prSet presAssocID="{80912BEC-39ED-4A94-86F4-03B8DA517BFE}" presName="accentRepeatNode" presStyleLbl="solidFgAcc1" presStyleIdx="2" presStyleCnt="4"/>
      <dgm:spPr/>
    </dgm:pt>
    <dgm:pt modelId="{E48B8BA4-EA82-4F2B-BE05-5D098AD74E91}" type="pres">
      <dgm:prSet presAssocID="{EA850A39-02BD-4015-B165-158E46D9897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5B014-88F9-4513-82DE-80979BEF4874}" type="pres">
      <dgm:prSet presAssocID="{EA850A39-02BD-4015-B165-158E46D9897A}" presName="accent_4" presStyleCnt="0"/>
      <dgm:spPr/>
    </dgm:pt>
    <dgm:pt modelId="{968161BA-980B-44C8-B854-83F320195A5E}" type="pres">
      <dgm:prSet presAssocID="{EA850A39-02BD-4015-B165-158E46D9897A}" presName="accentRepeatNode" presStyleLbl="solidFgAcc1" presStyleIdx="3" presStyleCnt="4"/>
      <dgm:spPr/>
    </dgm:pt>
  </dgm:ptLst>
  <dgm:cxnLst>
    <dgm:cxn modelId="{21B53F60-2CE6-4EB7-8E2B-4FCF5C4C9254}" type="presOf" srcId="{80912BEC-39ED-4A94-86F4-03B8DA517BFE}" destId="{BB75B3EE-842F-46D3-8AD2-41F93E7D39B8}" srcOrd="0" destOrd="0" presId="urn:microsoft.com/office/officeart/2008/layout/VerticalCurvedList"/>
    <dgm:cxn modelId="{31173819-9CFE-4019-9AEC-7AE5F0E9E861}" type="presOf" srcId="{7F37E73A-8C14-47B2-9366-80D1446D7840}" destId="{CF5FE0BD-934A-4809-A162-9F8D6852FA23}" srcOrd="0" destOrd="0" presId="urn:microsoft.com/office/officeart/2008/layout/VerticalCurvedList"/>
    <dgm:cxn modelId="{AF5B78A1-1035-4A6C-A0BF-5D0E39B924A4}" srcId="{8F6DDE3B-0ED6-4CC1-9EF7-063E9CF2780F}" destId="{7F37E73A-8C14-47B2-9366-80D1446D7840}" srcOrd="0" destOrd="0" parTransId="{1F8BA45F-D016-4268-8F77-075A3DA6E130}" sibTransId="{8ED718F1-5D58-4784-9426-8AFC7E7F4AF1}"/>
    <dgm:cxn modelId="{56B78FF9-1585-429D-81B4-C76FD50A9BF5}" type="presOf" srcId="{EA850A39-02BD-4015-B165-158E46D9897A}" destId="{E48B8BA4-EA82-4F2B-BE05-5D098AD74E91}" srcOrd="0" destOrd="0" presId="urn:microsoft.com/office/officeart/2008/layout/VerticalCurvedList"/>
    <dgm:cxn modelId="{BA068620-9D5F-4BEA-8AC2-C68BFE1F510C}" type="presOf" srcId="{8F6DDE3B-0ED6-4CC1-9EF7-063E9CF2780F}" destId="{DCAD122D-CC8D-49B2-AD84-CB76DE20302C}" srcOrd="0" destOrd="0" presId="urn:microsoft.com/office/officeart/2008/layout/VerticalCurvedList"/>
    <dgm:cxn modelId="{14CC4C50-B0B7-43CA-ADCA-7B7F63663969}" srcId="{8F6DDE3B-0ED6-4CC1-9EF7-063E9CF2780F}" destId="{80912BEC-39ED-4A94-86F4-03B8DA517BFE}" srcOrd="2" destOrd="0" parTransId="{70A94E41-5544-4906-B4B9-A74EAA1E284A}" sibTransId="{7A14E6A4-F8F5-4993-BFBA-B7C6AF8292C1}"/>
    <dgm:cxn modelId="{3E630CF3-5904-489F-B235-80C8901F7513}" srcId="{8F6DDE3B-0ED6-4CC1-9EF7-063E9CF2780F}" destId="{004C6CE6-491E-47C9-BB28-B5E050092EFC}" srcOrd="1" destOrd="0" parTransId="{78FD578C-4B49-4A43-9A27-3BA5AB80F494}" sibTransId="{A05B0020-B526-4F6F-9336-9A854B512C9D}"/>
    <dgm:cxn modelId="{843FBDE3-9B4E-45A7-857B-ED28DEDB26D8}" type="presOf" srcId="{004C6CE6-491E-47C9-BB28-B5E050092EFC}" destId="{9B52F83F-2D4F-47A1-928E-D60DCA53EF24}" srcOrd="0" destOrd="0" presId="urn:microsoft.com/office/officeart/2008/layout/VerticalCurvedList"/>
    <dgm:cxn modelId="{390DB8FC-1D90-4608-A032-6B6EF934AEFB}" type="presOf" srcId="{8ED718F1-5D58-4784-9426-8AFC7E7F4AF1}" destId="{854C83BF-5404-4879-82EC-F380D04B51E2}" srcOrd="0" destOrd="0" presId="urn:microsoft.com/office/officeart/2008/layout/VerticalCurvedList"/>
    <dgm:cxn modelId="{9CE8C1E6-C221-4594-AA68-8D9767DDEF4E}" srcId="{8F6DDE3B-0ED6-4CC1-9EF7-063E9CF2780F}" destId="{EA850A39-02BD-4015-B165-158E46D9897A}" srcOrd="3" destOrd="0" parTransId="{4E7A5419-AEB3-4CB8-B6BA-E68ADC3BB803}" sibTransId="{3E012C22-E33A-43D3-AEAA-F56EB3E3D895}"/>
    <dgm:cxn modelId="{D6F9D4D1-EB02-4EAF-9BCD-1DCED1EBB383}" type="presParOf" srcId="{DCAD122D-CC8D-49B2-AD84-CB76DE20302C}" destId="{CA5B8262-4FF3-4584-8C65-86B2F95298D4}" srcOrd="0" destOrd="0" presId="urn:microsoft.com/office/officeart/2008/layout/VerticalCurvedList"/>
    <dgm:cxn modelId="{4970746D-81CD-48F6-BA97-881125C353F2}" type="presParOf" srcId="{CA5B8262-4FF3-4584-8C65-86B2F95298D4}" destId="{00A06C43-6E98-4C77-9A0F-80D89B95EEE3}" srcOrd="0" destOrd="0" presId="urn:microsoft.com/office/officeart/2008/layout/VerticalCurvedList"/>
    <dgm:cxn modelId="{0D7F393D-8E6D-420A-982F-E319D0F60652}" type="presParOf" srcId="{00A06C43-6E98-4C77-9A0F-80D89B95EEE3}" destId="{46BBAB1E-3CF4-4450-9404-675B4DB277DE}" srcOrd="0" destOrd="0" presId="urn:microsoft.com/office/officeart/2008/layout/VerticalCurvedList"/>
    <dgm:cxn modelId="{CCA86E37-00A3-4B27-BE25-126E2CFF2D60}" type="presParOf" srcId="{00A06C43-6E98-4C77-9A0F-80D89B95EEE3}" destId="{854C83BF-5404-4879-82EC-F380D04B51E2}" srcOrd="1" destOrd="0" presId="urn:microsoft.com/office/officeart/2008/layout/VerticalCurvedList"/>
    <dgm:cxn modelId="{9C96C766-AF49-4037-8FFA-15B4D2FB6B3C}" type="presParOf" srcId="{00A06C43-6E98-4C77-9A0F-80D89B95EEE3}" destId="{2C149450-15A2-4748-BE69-F767E502DDE9}" srcOrd="2" destOrd="0" presId="urn:microsoft.com/office/officeart/2008/layout/VerticalCurvedList"/>
    <dgm:cxn modelId="{5A960286-E1D5-42C8-8EB5-1E6A91915A50}" type="presParOf" srcId="{00A06C43-6E98-4C77-9A0F-80D89B95EEE3}" destId="{898313DC-5420-4999-8A00-E605E03478A2}" srcOrd="3" destOrd="0" presId="urn:microsoft.com/office/officeart/2008/layout/VerticalCurvedList"/>
    <dgm:cxn modelId="{1BF232E2-EF4A-4A7D-ADB1-83082BFC6ABF}" type="presParOf" srcId="{CA5B8262-4FF3-4584-8C65-86B2F95298D4}" destId="{CF5FE0BD-934A-4809-A162-9F8D6852FA23}" srcOrd="1" destOrd="0" presId="urn:microsoft.com/office/officeart/2008/layout/VerticalCurvedList"/>
    <dgm:cxn modelId="{2E619BAF-C126-4C65-BE39-1B57A1A1BA60}" type="presParOf" srcId="{CA5B8262-4FF3-4584-8C65-86B2F95298D4}" destId="{F1E12249-4AAE-4049-B4DB-630FFD4314B4}" srcOrd="2" destOrd="0" presId="urn:microsoft.com/office/officeart/2008/layout/VerticalCurvedList"/>
    <dgm:cxn modelId="{2DC7B7AA-D34C-497B-AB4B-CBB8FEE6CFE6}" type="presParOf" srcId="{F1E12249-4AAE-4049-B4DB-630FFD4314B4}" destId="{B097A6BF-85A8-4824-9469-3E505BD3C0E2}" srcOrd="0" destOrd="0" presId="urn:microsoft.com/office/officeart/2008/layout/VerticalCurvedList"/>
    <dgm:cxn modelId="{05D21777-0E19-4D38-AC2E-76B742170B82}" type="presParOf" srcId="{CA5B8262-4FF3-4584-8C65-86B2F95298D4}" destId="{9B52F83F-2D4F-47A1-928E-D60DCA53EF24}" srcOrd="3" destOrd="0" presId="urn:microsoft.com/office/officeart/2008/layout/VerticalCurvedList"/>
    <dgm:cxn modelId="{19E7A593-07DF-4838-A6BA-2B2A52194D9C}" type="presParOf" srcId="{CA5B8262-4FF3-4584-8C65-86B2F95298D4}" destId="{9D23A26D-5F4E-4A11-825F-08408A25C839}" srcOrd="4" destOrd="0" presId="urn:microsoft.com/office/officeart/2008/layout/VerticalCurvedList"/>
    <dgm:cxn modelId="{6E18F9F4-A83E-489C-A357-178F47292399}" type="presParOf" srcId="{9D23A26D-5F4E-4A11-825F-08408A25C839}" destId="{83E1855F-64A1-47DC-BF5A-8BB933739FFE}" srcOrd="0" destOrd="0" presId="urn:microsoft.com/office/officeart/2008/layout/VerticalCurvedList"/>
    <dgm:cxn modelId="{BB5A69A2-7D60-4382-9D4D-E662A0C57367}" type="presParOf" srcId="{CA5B8262-4FF3-4584-8C65-86B2F95298D4}" destId="{BB75B3EE-842F-46D3-8AD2-41F93E7D39B8}" srcOrd="5" destOrd="0" presId="urn:microsoft.com/office/officeart/2008/layout/VerticalCurvedList"/>
    <dgm:cxn modelId="{ECE362CF-8721-4CF2-A0B9-F7B5983A42A9}" type="presParOf" srcId="{CA5B8262-4FF3-4584-8C65-86B2F95298D4}" destId="{5AF8DE04-F704-42A3-8FC0-49679E2F68FD}" srcOrd="6" destOrd="0" presId="urn:microsoft.com/office/officeart/2008/layout/VerticalCurvedList"/>
    <dgm:cxn modelId="{D1E1D30E-6E39-4B03-AD85-06681C14CD50}" type="presParOf" srcId="{5AF8DE04-F704-42A3-8FC0-49679E2F68FD}" destId="{33ECB789-488A-440A-9C13-5CE292EFCDE2}" srcOrd="0" destOrd="0" presId="urn:microsoft.com/office/officeart/2008/layout/VerticalCurvedList"/>
    <dgm:cxn modelId="{4912F970-213C-4782-B678-E2B2E0A78F7A}" type="presParOf" srcId="{CA5B8262-4FF3-4584-8C65-86B2F95298D4}" destId="{E48B8BA4-EA82-4F2B-BE05-5D098AD74E91}" srcOrd="7" destOrd="0" presId="urn:microsoft.com/office/officeart/2008/layout/VerticalCurvedList"/>
    <dgm:cxn modelId="{2EE1F588-2099-4CA2-A893-AB3B63F52EAC}" type="presParOf" srcId="{CA5B8262-4FF3-4584-8C65-86B2F95298D4}" destId="{6695B014-88F9-4513-82DE-80979BEF4874}" srcOrd="8" destOrd="0" presId="urn:microsoft.com/office/officeart/2008/layout/VerticalCurvedList"/>
    <dgm:cxn modelId="{C278C573-E85E-46BE-853C-4BA9E3CEB5FE}" type="presParOf" srcId="{6695B014-88F9-4513-82DE-80979BEF4874}" destId="{968161BA-980B-44C8-B854-83F320195A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780938-E529-4C95-8F54-2E7CD0A8BAFB}" type="doc">
      <dgm:prSet loTypeId="urn:microsoft.com/office/officeart/2005/8/layout/vList3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F181CAF-BBE6-4B97-AD6F-37D6D262A09C}">
      <dgm:prSet custT="1"/>
      <dgm:spPr/>
      <dgm:t>
        <a:bodyPr/>
        <a:lstStyle/>
        <a:p>
          <a:pPr algn="just" rtl="0"/>
          <a:r>
            <a:rPr lang="fr-FR" sz="1600" b="1" dirty="0" smtClean="0"/>
            <a:t>Филимоненко Екатерина Анатольевна</a:t>
          </a:r>
          <a:r>
            <a:rPr lang="fr-FR" sz="1600" dirty="0" smtClean="0"/>
            <a:t>, студент гр. 2670 ИПР </a:t>
          </a:r>
          <a:r>
            <a:rPr lang="ru-RU" sz="1600" dirty="0" smtClean="0"/>
            <a:t>ТПУ</a:t>
          </a:r>
          <a:r>
            <a:rPr lang="ru-RU" sz="1600" b="1" dirty="0" smtClean="0"/>
            <a:t> Диплом </a:t>
          </a:r>
          <a:r>
            <a:rPr lang="fr-FR" sz="1600" b="1" dirty="0" smtClean="0"/>
            <a:t>I </a:t>
          </a:r>
          <a:r>
            <a:rPr lang="ru-RU" sz="1600" b="1" dirty="0" smtClean="0"/>
            <a:t>степени </a:t>
          </a:r>
          <a:r>
            <a:rPr lang="ru-RU" sz="1600" dirty="0" smtClean="0"/>
            <a:t>- </a:t>
          </a:r>
          <a:r>
            <a:rPr lang="fr-FR" sz="1600" dirty="0" smtClean="0"/>
            <a:t>I</a:t>
          </a:r>
          <a:r>
            <a:rPr lang="ru-RU" sz="1600" dirty="0" smtClean="0"/>
            <a:t> место</a:t>
          </a:r>
          <a:r>
            <a:rPr lang="ru-RU" sz="1600" b="1" dirty="0" smtClean="0"/>
            <a:t> </a:t>
          </a:r>
          <a:r>
            <a:rPr lang="ru-RU" sz="1600" b="0" dirty="0" smtClean="0"/>
            <a:t>в конкурсе </a:t>
          </a:r>
          <a:r>
            <a:rPr lang="ru-RU" sz="1600" dirty="0" smtClean="0"/>
            <a:t>на звание</a:t>
          </a:r>
          <a:r>
            <a:rPr lang="ru-RU" sz="1600" b="1" dirty="0" smtClean="0"/>
            <a:t> «</a:t>
          </a:r>
          <a:r>
            <a:rPr lang="ru-RU" sz="1600" dirty="0" smtClean="0"/>
            <a:t>Лучший выпускник мира» 2012 года по специальности «Геоэкология»</a:t>
          </a:r>
          <a:endParaRPr lang="ru-RU" sz="1600" b="1" dirty="0"/>
        </a:p>
      </dgm:t>
    </dgm:pt>
    <dgm:pt modelId="{B952C6E5-755E-4D71-B423-DAC3A53E0C00}" type="parTrans" cxnId="{DB0EE83D-832F-4E37-B110-E23603E58C13}">
      <dgm:prSet/>
      <dgm:spPr/>
      <dgm:t>
        <a:bodyPr/>
        <a:lstStyle/>
        <a:p>
          <a:endParaRPr lang="ru-RU"/>
        </a:p>
      </dgm:t>
    </dgm:pt>
    <dgm:pt modelId="{853FB867-C758-488F-A7F2-DFB27F36A7A5}" type="sibTrans" cxnId="{DB0EE83D-832F-4E37-B110-E23603E58C13}">
      <dgm:prSet/>
      <dgm:spPr/>
      <dgm:t>
        <a:bodyPr/>
        <a:lstStyle/>
        <a:p>
          <a:endParaRPr lang="ru-RU"/>
        </a:p>
      </dgm:t>
    </dgm:pt>
    <dgm:pt modelId="{08BE1027-9F02-482E-B772-B41B69AD2F15}">
      <dgm:prSet custT="1"/>
      <dgm:spPr/>
      <dgm:t>
        <a:bodyPr/>
        <a:lstStyle/>
        <a:p>
          <a:pPr algn="just" rtl="0"/>
          <a:r>
            <a:rPr lang="fr-FR" sz="1600" b="1" dirty="0" smtClean="0"/>
            <a:t>Филимоненко Екатерина Анатольевна</a:t>
          </a:r>
          <a:r>
            <a:rPr lang="fr-FR" sz="1600" u="sng" dirty="0" smtClean="0"/>
            <a:t>, </a:t>
          </a:r>
          <a:r>
            <a:rPr lang="fr-FR" sz="1600" dirty="0" smtClean="0"/>
            <a:t>студент гр. 2670 ИПР </a:t>
          </a:r>
          <a:r>
            <a:rPr lang="ru-RU" sz="1600" dirty="0" smtClean="0"/>
            <a:t>ТПУ.</a:t>
          </a:r>
          <a:r>
            <a:rPr lang="ru-RU" sz="1600" b="1" dirty="0" smtClean="0"/>
            <a:t> Диплом </a:t>
          </a:r>
          <a:r>
            <a:rPr lang="fr-FR" sz="1600" b="1" dirty="0" smtClean="0"/>
            <a:t>I</a:t>
          </a:r>
          <a:r>
            <a:rPr lang="ru-RU" sz="1600" b="1" dirty="0" smtClean="0"/>
            <a:t> степени</a:t>
          </a:r>
          <a:r>
            <a:rPr lang="ru-RU" sz="1600" dirty="0" smtClean="0"/>
            <a:t> – </a:t>
          </a:r>
          <a:r>
            <a:rPr lang="fr-FR" sz="1600" dirty="0" smtClean="0"/>
            <a:t>I</a:t>
          </a:r>
          <a:r>
            <a:rPr lang="ru-RU" sz="1600" dirty="0" smtClean="0"/>
            <a:t> место </a:t>
          </a:r>
          <a:r>
            <a:rPr lang="ru-RU" sz="1600" b="0" dirty="0" smtClean="0"/>
            <a:t>в конкурсе н</a:t>
          </a:r>
          <a:r>
            <a:rPr lang="ru-RU" sz="1600" dirty="0" smtClean="0"/>
            <a:t>а звание </a:t>
          </a:r>
          <a:r>
            <a:rPr lang="fr-FR" sz="1600" dirty="0" smtClean="0"/>
            <a:t>«Лучший выпускник России</a:t>
          </a:r>
          <a:r>
            <a:rPr lang="ru-RU" sz="1600" dirty="0" smtClean="0"/>
            <a:t>» по специальности «Геоэкология»</a:t>
          </a:r>
          <a:endParaRPr lang="ru-RU" sz="1600" b="1" dirty="0"/>
        </a:p>
      </dgm:t>
    </dgm:pt>
    <dgm:pt modelId="{643C0842-2FFD-4FB3-9A26-70E7F41A3B25}" type="parTrans" cxnId="{F58DB7D7-E9C9-44A4-979E-177E7089BD47}">
      <dgm:prSet/>
      <dgm:spPr/>
      <dgm:t>
        <a:bodyPr/>
        <a:lstStyle/>
        <a:p>
          <a:endParaRPr lang="ru-RU"/>
        </a:p>
      </dgm:t>
    </dgm:pt>
    <dgm:pt modelId="{6F28ED6E-A5FC-4E67-A472-B723647238EE}" type="sibTrans" cxnId="{F58DB7D7-E9C9-44A4-979E-177E7089BD47}">
      <dgm:prSet/>
      <dgm:spPr/>
      <dgm:t>
        <a:bodyPr/>
        <a:lstStyle/>
        <a:p>
          <a:endParaRPr lang="ru-RU"/>
        </a:p>
      </dgm:t>
    </dgm:pt>
    <dgm:pt modelId="{B1799498-3794-46BB-9F68-D9746985AD47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fr-FR" sz="1600" b="1" dirty="0" smtClean="0"/>
            <a:t>Зайковский Всеволод Викторович</a:t>
          </a:r>
          <a:r>
            <a:rPr lang="fr-FR" sz="1600" dirty="0" smtClean="0"/>
            <a:t>, магистрант группы 2МТ00 ИПР</a:t>
          </a:r>
          <a:r>
            <a:rPr lang="ru-RU" sz="1600" dirty="0" smtClean="0"/>
            <a:t> ТПУ. </a:t>
          </a:r>
          <a:r>
            <a:rPr lang="fr-FR" sz="1600" b="1" dirty="0" smtClean="0"/>
            <a:t>Диплом </a:t>
          </a:r>
          <a:r>
            <a:rPr lang="en-US" sz="1600" b="1" dirty="0" smtClean="0"/>
            <a:t>III</a:t>
          </a:r>
          <a:r>
            <a:rPr lang="fr-FR" sz="1600" b="1" dirty="0" smtClean="0"/>
            <a:t> степени</a:t>
          </a:r>
          <a:r>
            <a:rPr lang="ru-RU" sz="1600" dirty="0" smtClean="0"/>
            <a:t> – </a:t>
          </a:r>
          <a:r>
            <a:rPr lang="en-US" sz="1600" dirty="0" smtClean="0"/>
            <a:t>III</a:t>
          </a:r>
          <a:r>
            <a:rPr lang="ru-RU" sz="1600" dirty="0" smtClean="0"/>
            <a:t> место </a:t>
          </a:r>
          <a:r>
            <a:rPr lang="ru-RU" sz="1600" b="0" dirty="0" smtClean="0"/>
            <a:t>в конкурсе н</a:t>
          </a:r>
          <a:r>
            <a:rPr lang="ru-RU" sz="1600" dirty="0" smtClean="0"/>
            <a:t>а звание «</a:t>
          </a:r>
          <a:r>
            <a:rPr lang="fr-FR" sz="1600" dirty="0" smtClean="0"/>
            <a:t>Лучший выпускник России</a:t>
          </a:r>
          <a:r>
            <a:rPr lang="ru-RU" sz="1600" dirty="0" smtClean="0"/>
            <a:t>» по специальности «Проектирование, сооружение и эксплуатация </a:t>
          </a:r>
          <a:r>
            <a:rPr lang="ru-RU" sz="1600" dirty="0" err="1" smtClean="0"/>
            <a:t>газонефтепроводов</a:t>
          </a:r>
          <a:r>
            <a:rPr lang="ru-RU" sz="1600" dirty="0" smtClean="0"/>
            <a:t> и </a:t>
          </a:r>
          <a:r>
            <a:rPr lang="ru-RU" sz="1600" dirty="0" err="1" smtClean="0"/>
            <a:t>газонефтехранилищ</a:t>
          </a:r>
          <a:r>
            <a:rPr lang="ru-RU" sz="1600" dirty="0" smtClean="0"/>
            <a:t>»</a:t>
          </a:r>
          <a:endParaRPr lang="ru-RU" sz="1600" b="1" dirty="0"/>
        </a:p>
      </dgm:t>
    </dgm:pt>
    <dgm:pt modelId="{84FA0591-925A-4720-85FD-238F19F05C71}" type="parTrans" cxnId="{F3FC9D14-DCCC-47E4-B6C5-828F358CADD5}">
      <dgm:prSet/>
      <dgm:spPr/>
      <dgm:t>
        <a:bodyPr/>
        <a:lstStyle/>
        <a:p>
          <a:endParaRPr lang="ru-RU"/>
        </a:p>
      </dgm:t>
    </dgm:pt>
    <dgm:pt modelId="{FBB99864-E834-420C-B9E5-17339C592018}" type="sibTrans" cxnId="{F3FC9D14-DCCC-47E4-B6C5-828F358CADD5}">
      <dgm:prSet/>
      <dgm:spPr/>
      <dgm:t>
        <a:bodyPr/>
        <a:lstStyle/>
        <a:p>
          <a:endParaRPr lang="ru-RU"/>
        </a:p>
      </dgm:t>
    </dgm:pt>
    <dgm:pt modelId="{FCC39324-5A7A-44F0-8A9C-5429D34D999E}">
      <dgm:prSet custT="1"/>
      <dgm:spPr/>
      <dgm:t>
        <a:bodyPr/>
        <a:lstStyle/>
        <a:p>
          <a:pPr algn="just" rtl="0"/>
          <a:r>
            <a:rPr lang="fr-FR" sz="1600" b="1" dirty="0" smtClean="0"/>
            <a:t>Покровский Виталий Дмитриевич, </a:t>
          </a:r>
          <a:r>
            <a:rPr lang="fr-FR" sz="1600" dirty="0" smtClean="0"/>
            <a:t>магистрант группы 2М101</a:t>
          </a:r>
          <a:r>
            <a:rPr lang="ru-RU" sz="1600" dirty="0" smtClean="0"/>
            <a:t> ИПР ТПУ. </a:t>
          </a:r>
          <a:r>
            <a:rPr lang="fr-FR" sz="1600" b="1" dirty="0" smtClean="0"/>
            <a:t>Диплом </a:t>
          </a:r>
          <a:r>
            <a:rPr lang="en-US" sz="1600" b="1" dirty="0" smtClean="0"/>
            <a:t>III</a:t>
          </a:r>
          <a:r>
            <a:rPr lang="fr-FR" sz="1600" b="1" dirty="0" smtClean="0"/>
            <a:t> степени</a:t>
          </a:r>
          <a:r>
            <a:rPr lang="ru-RU" sz="1600" dirty="0" smtClean="0"/>
            <a:t> - </a:t>
          </a:r>
          <a:r>
            <a:rPr lang="en-US" sz="1600" dirty="0" smtClean="0"/>
            <a:t>III</a:t>
          </a:r>
          <a:r>
            <a:rPr lang="ru-RU" sz="1600" dirty="0" smtClean="0"/>
            <a:t> место </a:t>
          </a:r>
          <a:r>
            <a:rPr lang="ru-RU" sz="1600" b="0" dirty="0" smtClean="0"/>
            <a:t>в конкурсе н</a:t>
          </a:r>
          <a:r>
            <a:rPr lang="ru-RU" sz="1600" dirty="0" smtClean="0"/>
            <a:t>а звание «</a:t>
          </a:r>
          <a:r>
            <a:rPr lang="fr-FR" sz="1600" dirty="0" smtClean="0"/>
            <a:t>Лучший выпускник России</a:t>
          </a:r>
          <a:r>
            <a:rPr lang="ru-RU" sz="1600" dirty="0" smtClean="0"/>
            <a:t>»</a:t>
          </a:r>
          <a:endParaRPr lang="ru-RU" sz="1600" b="1" dirty="0"/>
        </a:p>
      </dgm:t>
    </dgm:pt>
    <dgm:pt modelId="{469C97C7-9529-416A-82EC-1FD8E1B8C588}" type="parTrans" cxnId="{66DC1A7F-4734-40FA-8A70-2086282DFFD2}">
      <dgm:prSet/>
      <dgm:spPr/>
      <dgm:t>
        <a:bodyPr/>
        <a:lstStyle/>
        <a:p>
          <a:endParaRPr lang="ru-RU"/>
        </a:p>
      </dgm:t>
    </dgm:pt>
    <dgm:pt modelId="{B3DDAEF9-5330-458C-84F8-696E9892D3EF}" type="sibTrans" cxnId="{66DC1A7F-4734-40FA-8A70-2086282DFFD2}">
      <dgm:prSet/>
      <dgm:spPr/>
      <dgm:t>
        <a:bodyPr/>
        <a:lstStyle/>
        <a:p>
          <a:endParaRPr lang="ru-RU"/>
        </a:p>
      </dgm:t>
    </dgm:pt>
    <dgm:pt modelId="{76387434-FB15-48D9-AF4A-445D1569EABF}">
      <dgm:prSet custT="1"/>
      <dgm:spPr/>
      <dgm:t>
        <a:bodyPr/>
        <a:lstStyle/>
        <a:p>
          <a:pPr algn="just" rtl="0"/>
          <a:r>
            <a:rPr lang="fr-FR" sz="1600" b="1" dirty="0" smtClean="0"/>
            <a:t>Хлебникова Елена Сергеевна,</a:t>
          </a:r>
          <a:r>
            <a:rPr lang="fr-FR" sz="1600" dirty="0" smtClean="0"/>
            <a:t> магистрант гр. 2КМ11 ИПР ТПУ</a:t>
          </a:r>
          <a:r>
            <a:rPr lang="ru-RU" sz="1600" dirty="0" smtClean="0"/>
            <a:t>.</a:t>
          </a:r>
          <a:r>
            <a:rPr lang="fr-FR" sz="1600" dirty="0" smtClean="0"/>
            <a:t> </a:t>
          </a:r>
          <a:r>
            <a:rPr lang="fr-FR" sz="1600" b="1" dirty="0" smtClean="0"/>
            <a:t>Медаль </a:t>
          </a:r>
          <a:r>
            <a:rPr lang="ru-RU" sz="1600" b="1" dirty="0" smtClean="0"/>
            <a:t>выставки </a:t>
          </a:r>
          <a:r>
            <a:rPr lang="fr-FR" sz="1600" b="1" dirty="0" smtClean="0"/>
            <a:t>«За успехи в научно-техническом творчестве»</a:t>
          </a:r>
          <a:endParaRPr lang="ru-RU" sz="1600" b="1" dirty="0"/>
        </a:p>
      </dgm:t>
    </dgm:pt>
    <dgm:pt modelId="{374AC1D4-3EC3-429A-8367-280D184B3EA3}" type="parTrans" cxnId="{4B1D2A0E-EA27-4FEF-82AB-A369ED0C82DF}">
      <dgm:prSet/>
      <dgm:spPr/>
      <dgm:t>
        <a:bodyPr/>
        <a:lstStyle/>
        <a:p>
          <a:endParaRPr lang="ru-RU"/>
        </a:p>
      </dgm:t>
    </dgm:pt>
    <dgm:pt modelId="{94FF37D3-9574-4A36-B0FA-CE0CAB4E4D38}" type="sibTrans" cxnId="{4B1D2A0E-EA27-4FEF-82AB-A369ED0C82DF}">
      <dgm:prSet/>
      <dgm:spPr/>
      <dgm:t>
        <a:bodyPr/>
        <a:lstStyle/>
        <a:p>
          <a:endParaRPr lang="ru-RU"/>
        </a:p>
      </dgm:t>
    </dgm:pt>
    <dgm:pt modelId="{89CF7718-0A52-40DB-8B89-D84C4632FD30}" type="pres">
      <dgm:prSet presAssocID="{05780938-E529-4C95-8F54-2E7CD0A8B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FFFAD-3FEE-426F-97E0-CC1DC488EB58}" type="pres">
      <dgm:prSet presAssocID="{2F181CAF-BBE6-4B97-AD6F-37D6D262A09C}" presName="composite" presStyleCnt="0"/>
      <dgm:spPr/>
    </dgm:pt>
    <dgm:pt modelId="{EC862F02-7144-4903-9BD7-EEBB429E89B3}" type="pres">
      <dgm:prSet presAssocID="{2F181CAF-BBE6-4B97-AD6F-37D6D262A09C}" presName="imgShp" presStyleLbl="fgImgPlace1" presStyleIdx="0" presStyleCnt="5" custScaleX="112906" custLinFactNeighborX="-93271"/>
      <dgm:spPr/>
    </dgm:pt>
    <dgm:pt modelId="{2C3A5B33-A84B-4D56-A1F3-6845DE2B154C}" type="pres">
      <dgm:prSet presAssocID="{2F181CAF-BBE6-4B97-AD6F-37D6D262A09C}" presName="txShp" presStyleLbl="node1" presStyleIdx="0" presStyleCnt="5" custScaleX="121229" custLinFactNeighborX="-659" custLinFactNeighborY="-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8A0BC-70B8-40D0-8DBD-AB50CC815988}" type="pres">
      <dgm:prSet presAssocID="{853FB867-C758-488F-A7F2-DFB27F36A7A5}" presName="spacing" presStyleCnt="0"/>
      <dgm:spPr/>
    </dgm:pt>
    <dgm:pt modelId="{ED660C64-FDC3-47E5-8E35-8233870CC959}" type="pres">
      <dgm:prSet presAssocID="{08BE1027-9F02-482E-B772-B41B69AD2F15}" presName="composite" presStyleCnt="0"/>
      <dgm:spPr/>
    </dgm:pt>
    <dgm:pt modelId="{8926FFAE-A1CF-4A78-8017-759824C6E01E}" type="pres">
      <dgm:prSet presAssocID="{08BE1027-9F02-482E-B772-B41B69AD2F15}" presName="imgShp" presStyleLbl="fgImgPlace1" presStyleIdx="1" presStyleCnt="5" custScaleX="112906" custLinFactNeighborX="-93271"/>
      <dgm:spPr/>
    </dgm:pt>
    <dgm:pt modelId="{F1FDF13B-62CA-4B56-BEBE-B7874787D1E7}" type="pres">
      <dgm:prSet presAssocID="{08BE1027-9F02-482E-B772-B41B69AD2F15}" presName="txShp" presStyleLbl="node1" presStyleIdx="1" presStyleCnt="5" custScaleX="121229" custScaleY="125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1E06-10A2-4EE4-9A8A-06AD5A51CE49}" type="pres">
      <dgm:prSet presAssocID="{6F28ED6E-A5FC-4E67-A472-B723647238EE}" presName="spacing" presStyleCnt="0"/>
      <dgm:spPr/>
    </dgm:pt>
    <dgm:pt modelId="{52648D2A-66F8-48CB-9076-EE63AA0084B3}" type="pres">
      <dgm:prSet presAssocID="{B1799498-3794-46BB-9F68-D9746985AD47}" presName="composite" presStyleCnt="0"/>
      <dgm:spPr/>
    </dgm:pt>
    <dgm:pt modelId="{B8751B6C-32C3-4132-8A20-5A46527B7236}" type="pres">
      <dgm:prSet presAssocID="{B1799498-3794-46BB-9F68-D9746985AD47}" presName="imgShp" presStyleLbl="fgImgPlace1" presStyleIdx="2" presStyleCnt="5" custScaleX="112906" custLinFactNeighborX="-93271"/>
      <dgm:spPr/>
    </dgm:pt>
    <dgm:pt modelId="{50D807C9-D754-480E-8229-753A866BF5F9}" type="pres">
      <dgm:prSet presAssocID="{B1799498-3794-46BB-9F68-D9746985AD47}" presName="txShp" presStyleLbl="node1" presStyleIdx="2" presStyleCnt="5" custScaleX="121229" custScaleY="145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5206F-C95B-48FF-9A5E-722EC2D2E2DB}" type="pres">
      <dgm:prSet presAssocID="{FBB99864-E834-420C-B9E5-17339C592018}" presName="spacing" presStyleCnt="0"/>
      <dgm:spPr/>
    </dgm:pt>
    <dgm:pt modelId="{31429CF1-E275-4220-93BF-9C9E45008ACF}" type="pres">
      <dgm:prSet presAssocID="{FCC39324-5A7A-44F0-8A9C-5429D34D999E}" presName="composite" presStyleCnt="0"/>
      <dgm:spPr/>
    </dgm:pt>
    <dgm:pt modelId="{A227AE82-A777-46ED-9B90-0962E426E1C5}" type="pres">
      <dgm:prSet presAssocID="{FCC39324-5A7A-44F0-8A9C-5429D34D999E}" presName="imgShp" presStyleLbl="fgImgPlace1" presStyleIdx="3" presStyleCnt="5" custScaleX="112906" custLinFactNeighborX="-93271"/>
      <dgm:spPr/>
    </dgm:pt>
    <dgm:pt modelId="{3E24325C-A5A5-4CDE-BF22-E3298541E832}" type="pres">
      <dgm:prSet presAssocID="{FCC39324-5A7A-44F0-8A9C-5429D34D999E}" presName="txShp" presStyleLbl="node1" presStyleIdx="3" presStyleCnt="5" custScaleX="12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3C0A2-63C2-4FA3-B721-3190E3A233C1}" type="pres">
      <dgm:prSet presAssocID="{B3DDAEF9-5330-458C-84F8-696E9892D3EF}" presName="spacing" presStyleCnt="0"/>
      <dgm:spPr/>
    </dgm:pt>
    <dgm:pt modelId="{5702110B-8AF2-446F-B1A1-5738D37A3288}" type="pres">
      <dgm:prSet presAssocID="{76387434-FB15-48D9-AF4A-445D1569EABF}" presName="composite" presStyleCnt="0"/>
      <dgm:spPr/>
    </dgm:pt>
    <dgm:pt modelId="{E0226118-0ED3-4017-928D-94BE17318B4A}" type="pres">
      <dgm:prSet presAssocID="{76387434-FB15-48D9-AF4A-445D1569EABF}" presName="imgShp" presStyleLbl="fgImgPlace1" presStyleIdx="4" presStyleCnt="5" custScaleX="112906" custLinFactNeighborX="-93271"/>
      <dgm:spPr/>
    </dgm:pt>
    <dgm:pt modelId="{9431D9D4-ED0D-434D-9733-F7C6B1BFCE9F}" type="pres">
      <dgm:prSet presAssocID="{76387434-FB15-48D9-AF4A-445D1569EABF}" presName="txShp" presStyleLbl="node1" presStyleIdx="4" presStyleCnt="5" custScaleX="12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DB7D7-E9C9-44A4-979E-177E7089BD47}" srcId="{05780938-E529-4C95-8F54-2E7CD0A8BAFB}" destId="{08BE1027-9F02-482E-B772-B41B69AD2F15}" srcOrd="1" destOrd="0" parTransId="{643C0842-2FFD-4FB3-9A26-70E7F41A3B25}" sibTransId="{6F28ED6E-A5FC-4E67-A472-B723647238EE}"/>
    <dgm:cxn modelId="{4B1D2A0E-EA27-4FEF-82AB-A369ED0C82DF}" srcId="{05780938-E529-4C95-8F54-2E7CD0A8BAFB}" destId="{76387434-FB15-48D9-AF4A-445D1569EABF}" srcOrd="4" destOrd="0" parTransId="{374AC1D4-3EC3-429A-8367-280D184B3EA3}" sibTransId="{94FF37D3-9574-4A36-B0FA-CE0CAB4E4D38}"/>
    <dgm:cxn modelId="{DB0EE83D-832F-4E37-B110-E23603E58C13}" srcId="{05780938-E529-4C95-8F54-2E7CD0A8BAFB}" destId="{2F181CAF-BBE6-4B97-AD6F-37D6D262A09C}" srcOrd="0" destOrd="0" parTransId="{B952C6E5-755E-4D71-B423-DAC3A53E0C00}" sibTransId="{853FB867-C758-488F-A7F2-DFB27F36A7A5}"/>
    <dgm:cxn modelId="{66DC1A7F-4734-40FA-8A70-2086282DFFD2}" srcId="{05780938-E529-4C95-8F54-2E7CD0A8BAFB}" destId="{FCC39324-5A7A-44F0-8A9C-5429D34D999E}" srcOrd="3" destOrd="0" parTransId="{469C97C7-9529-416A-82EC-1FD8E1B8C588}" sibTransId="{B3DDAEF9-5330-458C-84F8-696E9892D3EF}"/>
    <dgm:cxn modelId="{B9A8DB3A-7446-4CE5-9776-A25C1740CD8F}" type="presOf" srcId="{B1799498-3794-46BB-9F68-D9746985AD47}" destId="{50D807C9-D754-480E-8229-753A866BF5F9}" srcOrd="0" destOrd="0" presId="urn:microsoft.com/office/officeart/2005/8/layout/vList3#1"/>
    <dgm:cxn modelId="{F3FC9D14-DCCC-47E4-B6C5-828F358CADD5}" srcId="{05780938-E529-4C95-8F54-2E7CD0A8BAFB}" destId="{B1799498-3794-46BB-9F68-D9746985AD47}" srcOrd="2" destOrd="0" parTransId="{84FA0591-925A-4720-85FD-238F19F05C71}" sibTransId="{FBB99864-E834-420C-B9E5-17339C592018}"/>
    <dgm:cxn modelId="{FDB589DE-A2F1-427E-A114-8F83D35FBE7E}" type="presOf" srcId="{FCC39324-5A7A-44F0-8A9C-5429D34D999E}" destId="{3E24325C-A5A5-4CDE-BF22-E3298541E832}" srcOrd="0" destOrd="0" presId="urn:microsoft.com/office/officeart/2005/8/layout/vList3#1"/>
    <dgm:cxn modelId="{B7A03C18-6E61-4C35-B81F-9E487A9B3D13}" type="presOf" srcId="{76387434-FB15-48D9-AF4A-445D1569EABF}" destId="{9431D9D4-ED0D-434D-9733-F7C6B1BFCE9F}" srcOrd="0" destOrd="0" presId="urn:microsoft.com/office/officeart/2005/8/layout/vList3#1"/>
    <dgm:cxn modelId="{9EC376EB-A297-4273-AE4A-68B4D6438794}" type="presOf" srcId="{08BE1027-9F02-482E-B772-B41B69AD2F15}" destId="{F1FDF13B-62CA-4B56-BEBE-B7874787D1E7}" srcOrd="0" destOrd="0" presId="urn:microsoft.com/office/officeart/2005/8/layout/vList3#1"/>
    <dgm:cxn modelId="{9E64FA97-B13C-4C8A-8AEF-286EB4CC3256}" type="presOf" srcId="{05780938-E529-4C95-8F54-2E7CD0A8BAFB}" destId="{89CF7718-0A52-40DB-8B89-D84C4632FD30}" srcOrd="0" destOrd="0" presId="urn:microsoft.com/office/officeart/2005/8/layout/vList3#1"/>
    <dgm:cxn modelId="{133F3B8C-E5B2-48F3-B096-C5A9B414EA3B}" type="presOf" srcId="{2F181CAF-BBE6-4B97-AD6F-37D6D262A09C}" destId="{2C3A5B33-A84B-4D56-A1F3-6845DE2B154C}" srcOrd="0" destOrd="0" presId="urn:microsoft.com/office/officeart/2005/8/layout/vList3#1"/>
    <dgm:cxn modelId="{9E60753A-6E93-4800-AADD-107F4764DC11}" type="presParOf" srcId="{89CF7718-0A52-40DB-8B89-D84C4632FD30}" destId="{C7AFFFAD-3FEE-426F-97E0-CC1DC488EB58}" srcOrd="0" destOrd="0" presId="urn:microsoft.com/office/officeart/2005/8/layout/vList3#1"/>
    <dgm:cxn modelId="{037A656A-5586-4F6C-A330-EED8C049D486}" type="presParOf" srcId="{C7AFFFAD-3FEE-426F-97E0-CC1DC488EB58}" destId="{EC862F02-7144-4903-9BD7-EEBB429E89B3}" srcOrd="0" destOrd="0" presId="urn:microsoft.com/office/officeart/2005/8/layout/vList3#1"/>
    <dgm:cxn modelId="{B559F616-0BC4-45C4-811E-39A022224B95}" type="presParOf" srcId="{C7AFFFAD-3FEE-426F-97E0-CC1DC488EB58}" destId="{2C3A5B33-A84B-4D56-A1F3-6845DE2B154C}" srcOrd="1" destOrd="0" presId="urn:microsoft.com/office/officeart/2005/8/layout/vList3#1"/>
    <dgm:cxn modelId="{8B4D6969-06C5-4D7B-83DF-9EFB2A4608AB}" type="presParOf" srcId="{89CF7718-0A52-40DB-8B89-D84C4632FD30}" destId="{1878A0BC-70B8-40D0-8DBD-AB50CC815988}" srcOrd="1" destOrd="0" presId="urn:microsoft.com/office/officeart/2005/8/layout/vList3#1"/>
    <dgm:cxn modelId="{B3142328-1E63-4396-8447-B5004B55C167}" type="presParOf" srcId="{89CF7718-0A52-40DB-8B89-D84C4632FD30}" destId="{ED660C64-FDC3-47E5-8E35-8233870CC959}" srcOrd="2" destOrd="0" presId="urn:microsoft.com/office/officeart/2005/8/layout/vList3#1"/>
    <dgm:cxn modelId="{4AD52BE2-7DFA-4E2D-965D-F3969EA6948C}" type="presParOf" srcId="{ED660C64-FDC3-47E5-8E35-8233870CC959}" destId="{8926FFAE-A1CF-4A78-8017-759824C6E01E}" srcOrd="0" destOrd="0" presId="urn:microsoft.com/office/officeart/2005/8/layout/vList3#1"/>
    <dgm:cxn modelId="{EADC8194-9CEE-4453-86E1-6B4DF89B7033}" type="presParOf" srcId="{ED660C64-FDC3-47E5-8E35-8233870CC959}" destId="{F1FDF13B-62CA-4B56-BEBE-B7874787D1E7}" srcOrd="1" destOrd="0" presId="urn:microsoft.com/office/officeart/2005/8/layout/vList3#1"/>
    <dgm:cxn modelId="{37A43535-099E-4951-8EE1-34C420A730A6}" type="presParOf" srcId="{89CF7718-0A52-40DB-8B89-D84C4632FD30}" destId="{0BCD1E06-10A2-4EE4-9A8A-06AD5A51CE49}" srcOrd="3" destOrd="0" presId="urn:microsoft.com/office/officeart/2005/8/layout/vList3#1"/>
    <dgm:cxn modelId="{8F3BC2E4-F0D9-4E9C-8774-B6A730C2ABA0}" type="presParOf" srcId="{89CF7718-0A52-40DB-8B89-D84C4632FD30}" destId="{52648D2A-66F8-48CB-9076-EE63AA0084B3}" srcOrd="4" destOrd="0" presId="urn:microsoft.com/office/officeart/2005/8/layout/vList3#1"/>
    <dgm:cxn modelId="{DEBF1588-F004-433A-BE31-C0355403EFF3}" type="presParOf" srcId="{52648D2A-66F8-48CB-9076-EE63AA0084B3}" destId="{B8751B6C-32C3-4132-8A20-5A46527B7236}" srcOrd="0" destOrd="0" presId="urn:microsoft.com/office/officeart/2005/8/layout/vList3#1"/>
    <dgm:cxn modelId="{CB16C474-39EF-4FAA-B720-83AABB65F28B}" type="presParOf" srcId="{52648D2A-66F8-48CB-9076-EE63AA0084B3}" destId="{50D807C9-D754-480E-8229-753A866BF5F9}" srcOrd="1" destOrd="0" presId="urn:microsoft.com/office/officeart/2005/8/layout/vList3#1"/>
    <dgm:cxn modelId="{3AAEDDC3-1574-429F-BEFA-81CF50B3729D}" type="presParOf" srcId="{89CF7718-0A52-40DB-8B89-D84C4632FD30}" destId="{1255206F-C95B-48FF-9A5E-722EC2D2E2DB}" srcOrd="5" destOrd="0" presId="urn:microsoft.com/office/officeart/2005/8/layout/vList3#1"/>
    <dgm:cxn modelId="{130FB765-2E84-4A44-945A-1A0CD4361F1A}" type="presParOf" srcId="{89CF7718-0A52-40DB-8B89-D84C4632FD30}" destId="{31429CF1-E275-4220-93BF-9C9E45008ACF}" srcOrd="6" destOrd="0" presId="urn:microsoft.com/office/officeart/2005/8/layout/vList3#1"/>
    <dgm:cxn modelId="{2D1145DA-1D63-46BE-BBBD-354FE00AC5EB}" type="presParOf" srcId="{31429CF1-E275-4220-93BF-9C9E45008ACF}" destId="{A227AE82-A777-46ED-9B90-0962E426E1C5}" srcOrd="0" destOrd="0" presId="urn:microsoft.com/office/officeart/2005/8/layout/vList3#1"/>
    <dgm:cxn modelId="{A5EE9E9E-A767-475B-B12D-8FE4855AC68C}" type="presParOf" srcId="{31429CF1-E275-4220-93BF-9C9E45008ACF}" destId="{3E24325C-A5A5-4CDE-BF22-E3298541E832}" srcOrd="1" destOrd="0" presId="urn:microsoft.com/office/officeart/2005/8/layout/vList3#1"/>
    <dgm:cxn modelId="{E03F1C09-90FC-4A55-9A79-B3B4EAA799FC}" type="presParOf" srcId="{89CF7718-0A52-40DB-8B89-D84C4632FD30}" destId="{D513C0A2-63C2-4FA3-B721-3190E3A233C1}" srcOrd="7" destOrd="0" presId="urn:microsoft.com/office/officeart/2005/8/layout/vList3#1"/>
    <dgm:cxn modelId="{FF507508-09CE-49A9-9273-4C57A9F40253}" type="presParOf" srcId="{89CF7718-0A52-40DB-8B89-D84C4632FD30}" destId="{5702110B-8AF2-446F-B1A1-5738D37A3288}" srcOrd="8" destOrd="0" presId="urn:microsoft.com/office/officeart/2005/8/layout/vList3#1"/>
    <dgm:cxn modelId="{60DF8493-1A54-4158-8FED-7D11E11993E4}" type="presParOf" srcId="{5702110B-8AF2-446F-B1A1-5738D37A3288}" destId="{E0226118-0ED3-4017-928D-94BE17318B4A}" srcOrd="0" destOrd="0" presId="urn:microsoft.com/office/officeart/2005/8/layout/vList3#1"/>
    <dgm:cxn modelId="{A5E48CF3-127E-423A-86D4-EBE5C42C7793}" type="presParOf" srcId="{5702110B-8AF2-446F-B1A1-5738D37A3288}" destId="{9431D9D4-ED0D-434D-9733-F7C6B1BFCE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620A990-85A3-4E30-BD71-1F0FD9007F74}" type="doc">
      <dgm:prSet loTypeId="urn:microsoft.com/office/officeart/2005/8/layout/vList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EF072ED-942C-4037-80FF-9EF17C5AFC13}" type="pres">
      <dgm:prSet presAssocID="{8620A990-85A3-4E30-BD71-1F0FD9007F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3AFF5-5A4E-4FA9-9413-D2990684E578}" type="presOf" srcId="{8620A990-85A3-4E30-BD71-1F0FD9007F74}" destId="{4EF072ED-942C-4037-80FF-9EF17C5AF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549DD-3A4A-4CB5-B040-F7E8C35324E5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ACFD43-1623-40D5-90F9-0E28E8963430}">
      <dgm:prSet phldrT="[Текст]"/>
      <dgm:spPr>
        <a:solidFill>
          <a:srgbClr val="DFF1DD"/>
        </a:solidFill>
      </dgm:spPr>
      <dgm:t>
        <a:bodyPr/>
        <a:lstStyle/>
        <a:p>
          <a:r>
            <a:rPr lang="ru-RU" dirty="0" smtClean="0"/>
            <a:t>Создание новых современных технологий  прогнозирования и поисков месторождений полезных ископаемых, геолого-экономической оценки разработки природных ресурсов с применением экологически безопасных приемов и способов их комплексного освоения с максимальным извлечением полезных компонентов и максимально возможной глубиной переработки на востребованные товарные продукты</a:t>
          </a:r>
          <a:endParaRPr lang="ru-RU" dirty="0"/>
        </a:p>
      </dgm:t>
    </dgm:pt>
    <dgm:pt modelId="{49A53F98-4503-4AD7-A049-BEA263A4A1A6}" type="parTrans" cxnId="{26BE728F-BC86-4A3A-8E1E-321909440096}">
      <dgm:prSet/>
      <dgm:spPr/>
      <dgm:t>
        <a:bodyPr/>
        <a:lstStyle/>
        <a:p>
          <a:endParaRPr lang="ru-RU"/>
        </a:p>
      </dgm:t>
    </dgm:pt>
    <dgm:pt modelId="{948F3429-12FC-47A9-B8DA-8CAAB63A1500}" type="sibTrans" cxnId="{26BE728F-BC86-4A3A-8E1E-321909440096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2378B0-F23D-49C2-A7FE-8B647C1E87EB}">
      <dgm:prSet phldrT="[Текст]"/>
      <dgm:spPr>
        <a:solidFill>
          <a:srgbClr val="DFF1DD"/>
        </a:solidFill>
      </dgm:spPr>
      <dgm:t>
        <a:bodyPr/>
        <a:lstStyle/>
        <a:p>
          <a:r>
            <a:rPr lang="ru-RU" dirty="0" smtClean="0"/>
            <a:t>Создание лекарственных средств и биологических комплексов на основе растительного сырья и иных природных источников</a:t>
          </a:r>
          <a:endParaRPr lang="ru-RU" dirty="0"/>
        </a:p>
      </dgm:t>
    </dgm:pt>
    <dgm:pt modelId="{6CAF3C1A-3B19-4C8D-8456-00017B992AA5}" type="parTrans" cxnId="{861514BE-72D0-4C39-9105-FBEEAD61F85F}">
      <dgm:prSet/>
      <dgm:spPr/>
      <dgm:t>
        <a:bodyPr/>
        <a:lstStyle/>
        <a:p>
          <a:endParaRPr lang="ru-RU"/>
        </a:p>
      </dgm:t>
    </dgm:pt>
    <dgm:pt modelId="{B2E4F640-07BF-4D3A-9A60-DBAF72630201}" type="sibTrans" cxnId="{861514BE-72D0-4C39-9105-FBEEAD61F85F}">
      <dgm:prSet/>
      <dgm:spPr/>
      <dgm:t>
        <a:bodyPr/>
        <a:lstStyle/>
        <a:p>
          <a:endParaRPr lang="ru-RU"/>
        </a:p>
      </dgm:t>
    </dgm:pt>
    <dgm:pt modelId="{1A305510-06DE-450F-8E4B-09093760B15D}">
      <dgm:prSet phldrT="[Текст]"/>
      <dgm:spPr>
        <a:solidFill>
          <a:srgbClr val="DFF1DD"/>
        </a:solidFill>
      </dgm:spPr>
      <dgm:t>
        <a:bodyPr/>
        <a:lstStyle/>
        <a:p>
          <a:r>
            <a:rPr lang="ru-RU" dirty="0" smtClean="0"/>
            <a:t>Подготовка профессиональной элиты для национальной экономики по основным направлениям деятельности Института.</a:t>
          </a:r>
          <a:endParaRPr lang="ru-RU" dirty="0"/>
        </a:p>
      </dgm:t>
    </dgm:pt>
    <dgm:pt modelId="{E02F38D9-83AA-4184-89EE-45B06E0CDA2C}" type="parTrans" cxnId="{CC00A8EE-07C3-4286-A9FF-DBE64AA3C582}">
      <dgm:prSet/>
      <dgm:spPr/>
      <dgm:t>
        <a:bodyPr/>
        <a:lstStyle/>
        <a:p>
          <a:endParaRPr lang="ru-RU"/>
        </a:p>
      </dgm:t>
    </dgm:pt>
    <dgm:pt modelId="{6FFCEEC3-7F25-42FE-B471-ECCFB6F91896}" type="sibTrans" cxnId="{CC00A8EE-07C3-4286-A9FF-DBE64AA3C582}">
      <dgm:prSet/>
      <dgm:spPr/>
      <dgm:t>
        <a:bodyPr/>
        <a:lstStyle/>
        <a:p>
          <a:endParaRPr lang="ru-RU"/>
        </a:p>
      </dgm:t>
    </dgm:pt>
    <dgm:pt modelId="{A99813F6-5832-4BA1-B78D-9F37CD424473}" type="pres">
      <dgm:prSet presAssocID="{269549DD-3A4A-4CB5-B040-F7E8C35324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CAC991-B074-4D1E-B508-FFCA8D85C717}" type="pres">
      <dgm:prSet presAssocID="{269549DD-3A4A-4CB5-B040-F7E8C35324E5}" presName="Name1" presStyleCnt="0"/>
      <dgm:spPr/>
    </dgm:pt>
    <dgm:pt modelId="{D8B1469B-0AD5-4155-9588-B7C348283897}" type="pres">
      <dgm:prSet presAssocID="{269549DD-3A4A-4CB5-B040-F7E8C35324E5}" presName="cycle" presStyleCnt="0"/>
      <dgm:spPr/>
    </dgm:pt>
    <dgm:pt modelId="{46937C11-230C-4C8A-96A1-0CEBAC0BAC4E}" type="pres">
      <dgm:prSet presAssocID="{269549DD-3A4A-4CB5-B040-F7E8C35324E5}" presName="srcNode" presStyleLbl="node1" presStyleIdx="0" presStyleCnt="3"/>
      <dgm:spPr/>
    </dgm:pt>
    <dgm:pt modelId="{0240577D-F4C4-47A1-A669-E736444A5B9D}" type="pres">
      <dgm:prSet presAssocID="{269549DD-3A4A-4CB5-B040-F7E8C35324E5}" presName="conn" presStyleLbl="parChTrans1D2" presStyleIdx="0" presStyleCnt="1" custAng="0" custScaleX="4601" custLinFactNeighborX="37391" custLinFactNeighborY="-1549"/>
      <dgm:spPr/>
      <dgm:t>
        <a:bodyPr/>
        <a:lstStyle/>
        <a:p>
          <a:endParaRPr lang="ru-RU"/>
        </a:p>
      </dgm:t>
    </dgm:pt>
    <dgm:pt modelId="{9B31047F-1D50-4A2A-BE07-52616330AA9F}" type="pres">
      <dgm:prSet presAssocID="{269549DD-3A4A-4CB5-B040-F7E8C35324E5}" presName="extraNode" presStyleLbl="node1" presStyleIdx="0" presStyleCnt="3"/>
      <dgm:spPr/>
    </dgm:pt>
    <dgm:pt modelId="{3F8A69D4-5726-450F-B9E3-38B233C42C94}" type="pres">
      <dgm:prSet presAssocID="{269549DD-3A4A-4CB5-B040-F7E8C35324E5}" presName="dstNode" presStyleLbl="node1" presStyleIdx="0" presStyleCnt="3"/>
      <dgm:spPr/>
    </dgm:pt>
    <dgm:pt modelId="{97EAADE7-3688-48FF-8846-ACBC50301491}" type="pres">
      <dgm:prSet presAssocID="{61ACFD43-1623-40D5-90F9-0E28E8963430}" presName="text_1" presStyleLbl="node1" presStyleIdx="0" presStyleCnt="3" custScaleY="233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A4BED-45AE-49DD-ADB6-AF5FFDB2F0DF}" type="pres">
      <dgm:prSet presAssocID="{61ACFD43-1623-40D5-90F9-0E28E8963430}" presName="accent_1" presStyleCnt="0"/>
      <dgm:spPr/>
    </dgm:pt>
    <dgm:pt modelId="{F64F946E-5DF8-4FEB-9E54-D8333A5A80C1}" type="pres">
      <dgm:prSet presAssocID="{61ACFD43-1623-40D5-90F9-0E28E8963430}" presName="accentRepeatNode" presStyleLbl="solidFgAcc1" presStyleIdx="0" presStyleCnt="3" custScaleX="59396" custScaleY="60566"/>
      <dgm:spPr/>
    </dgm:pt>
    <dgm:pt modelId="{692E6C89-D148-4091-8A8E-047A9E39775A}" type="pres">
      <dgm:prSet presAssocID="{232378B0-F23D-49C2-A7FE-8B647C1E87EB}" presName="text_2" presStyleLbl="node1" presStyleIdx="1" presStyleCnt="3" custScaleX="104205" custScaleY="125935" custLinFactNeighborX="-2111" custLinFactNeighborY="4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E4CD2-EEFE-4BE6-8144-4A0AE9D80532}" type="pres">
      <dgm:prSet presAssocID="{232378B0-F23D-49C2-A7FE-8B647C1E87EB}" presName="accent_2" presStyleCnt="0"/>
      <dgm:spPr/>
    </dgm:pt>
    <dgm:pt modelId="{C50FD1F2-6F28-4AA5-A14E-E1D6EB228B58}" type="pres">
      <dgm:prSet presAssocID="{232378B0-F23D-49C2-A7FE-8B647C1E87EB}" presName="accentRepeatNode" presStyleLbl="solidFgAcc1" presStyleIdx="1" presStyleCnt="3" custScaleX="57779" custScaleY="57929" custLinFactNeighborX="-28154" custLinFactNeighborY="33423"/>
      <dgm:spPr/>
    </dgm:pt>
    <dgm:pt modelId="{2AF50804-5337-4686-A885-56B3200A000A}" type="pres">
      <dgm:prSet presAssocID="{1A305510-06DE-450F-8E4B-09093760B15D}" presName="text_3" presStyleLbl="node1" presStyleIdx="2" presStyleCnt="3" custScaleX="99357" custScaleY="124821" custLinFactNeighborX="313" custLinFactNeighborY="2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8C921-0416-414E-8D59-2EAF50B2E412}" type="pres">
      <dgm:prSet presAssocID="{1A305510-06DE-450F-8E4B-09093760B15D}" presName="accent_3" presStyleCnt="0"/>
      <dgm:spPr/>
    </dgm:pt>
    <dgm:pt modelId="{0FAB2200-4791-4FE5-BD7A-10537776CA4A}" type="pres">
      <dgm:prSet presAssocID="{1A305510-06DE-450F-8E4B-09093760B15D}" presName="accentRepeatNode" presStyleLbl="solidFgAcc1" presStyleIdx="2" presStyleCnt="3" custScaleX="60168" custScaleY="61319" custLinFactNeighborX="-707" custLinFactNeighborY="19783"/>
      <dgm:spPr/>
    </dgm:pt>
  </dgm:ptLst>
  <dgm:cxnLst>
    <dgm:cxn modelId="{103FBCDA-7274-43C5-A769-A25B01706984}" type="presOf" srcId="{1A305510-06DE-450F-8E4B-09093760B15D}" destId="{2AF50804-5337-4686-A885-56B3200A000A}" srcOrd="0" destOrd="0" presId="urn:microsoft.com/office/officeart/2008/layout/VerticalCurvedList"/>
    <dgm:cxn modelId="{5551492A-1851-41AC-B0DB-E21344C2365D}" type="presOf" srcId="{948F3429-12FC-47A9-B8DA-8CAAB63A1500}" destId="{0240577D-F4C4-47A1-A669-E736444A5B9D}" srcOrd="0" destOrd="0" presId="urn:microsoft.com/office/officeart/2008/layout/VerticalCurvedList"/>
    <dgm:cxn modelId="{D3C95BB2-F1BC-43A7-8285-B45EAF89FBBE}" type="presOf" srcId="{61ACFD43-1623-40D5-90F9-0E28E8963430}" destId="{97EAADE7-3688-48FF-8846-ACBC50301491}" srcOrd="0" destOrd="0" presId="urn:microsoft.com/office/officeart/2008/layout/VerticalCurvedList"/>
    <dgm:cxn modelId="{A13CC3D3-C13A-4D8A-BD68-64AF2CFB8094}" type="presOf" srcId="{232378B0-F23D-49C2-A7FE-8B647C1E87EB}" destId="{692E6C89-D148-4091-8A8E-047A9E39775A}" srcOrd="0" destOrd="0" presId="urn:microsoft.com/office/officeart/2008/layout/VerticalCurvedList"/>
    <dgm:cxn modelId="{861514BE-72D0-4C39-9105-FBEEAD61F85F}" srcId="{269549DD-3A4A-4CB5-B040-F7E8C35324E5}" destId="{232378B0-F23D-49C2-A7FE-8B647C1E87EB}" srcOrd="1" destOrd="0" parTransId="{6CAF3C1A-3B19-4C8D-8456-00017B992AA5}" sibTransId="{B2E4F640-07BF-4D3A-9A60-DBAF72630201}"/>
    <dgm:cxn modelId="{26BE728F-BC86-4A3A-8E1E-321909440096}" srcId="{269549DD-3A4A-4CB5-B040-F7E8C35324E5}" destId="{61ACFD43-1623-40D5-90F9-0E28E8963430}" srcOrd="0" destOrd="0" parTransId="{49A53F98-4503-4AD7-A049-BEA263A4A1A6}" sibTransId="{948F3429-12FC-47A9-B8DA-8CAAB63A1500}"/>
    <dgm:cxn modelId="{F7BFA497-AAE7-43C2-B65C-BED047E6F078}" type="presOf" srcId="{269549DD-3A4A-4CB5-B040-F7E8C35324E5}" destId="{A99813F6-5832-4BA1-B78D-9F37CD424473}" srcOrd="0" destOrd="0" presId="urn:microsoft.com/office/officeart/2008/layout/VerticalCurvedList"/>
    <dgm:cxn modelId="{CC00A8EE-07C3-4286-A9FF-DBE64AA3C582}" srcId="{269549DD-3A4A-4CB5-B040-F7E8C35324E5}" destId="{1A305510-06DE-450F-8E4B-09093760B15D}" srcOrd="2" destOrd="0" parTransId="{E02F38D9-83AA-4184-89EE-45B06E0CDA2C}" sibTransId="{6FFCEEC3-7F25-42FE-B471-ECCFB6F91896}"/>
    <dgm:cxn modelId="{F7CAA92F-3B7D-45E7-B44A-59740A70A3CA}" type="presParOf" srcId="{A99813F6-5832-4BA1-B78D-9F37CD424473}" destId="{41CAC991-B074-4D1E-B508-FFCA8D85C717}" srcOrd="0" destOrd="0" presId="urn:microsoft.com/office/officeart/2008/layout/VerticalCurvedList"/>
    <dgm:cxn modelId="{539A383B-7A3C-47FD-AEC7-E4D0BF410EE9}" type="presParOf" srcId="{41CAC991-B074-4D1E-B508-FFCA8D85C717}" destId="{D8B1469B-0AD5-4155-9588-B7C348283897}" srcOrd="0" destOrd="0" presId="urn:microsoft.com/office/officeart/2008/layout/VerticalCurvedList"/>
    <dgm:cxn modelId="{B867E18C-4C45-4D9B-9338-FFE9109057FA}" type="presParOf" srcId="{D8B1469B-0AD5-4155-9588-B7C348283897}" destId="{46937C11-230C-4C8A-96A1-0CEBAC0BAC4E}" srcOrd="0" destOrd="0" presId="urn:microsoft.com/office/officeart/2008/layout/VerticalCurvedList"/>
    <dgm:cxn modelId="{2AA4B03D-0E6C-4150-9B00-030777DD6C1B}" type="presParOf" srcId="{D8B1469B-0AD5-4155-9588-B7C348283897}" destId="{0240577D-F4C4-47A1-A669-E736444A5B9D}" srcOrd="1" destOrd="0" presId="urn:microsoft.com/office/officeart/2008/layout/VerticalCurvedList"/>
    <dgm:cxn modelId="{286601EC-F1F8-4D16-8B3C-1A533E615D9B}" type="presParOf" srcId="{D8B1469B-0AD5-4155-9588-B7C348283897}" destId="{9B31047F-1D50-4A2A-BE07-52616330AA9F}" srcOrd="2" destOrd="0" presId="urn:microsoft.com/office/officeart/2008/layout/VerticalCurvedList"/>
    <dgm:cxn modelId="{A84E70C9-891B-47F5-99BF-A1599A9F2088}" type="presParOf" srcId="{D8B1469B-0AD5-4155-9588-B7C348283897}" destId="{3F8A69D4-5726-450F-B9E3-38B233C42C94}" srcOrd="3" destOrd="0" presId="urn:microsoft.com/office/officeart/2008/layout/VerticalCurvedList"/>
    <dgm:cxn modelId="{628C90A9-80E0-448B-A808-A77077F8E5AB}" type="presParOf" srcId="{41CAC991-B074-4D1E-B508-FFCA8D85C717}" destId="{97EAADE7-3688-48FF-8846-ACBC50301491}" srcOrd="1" destOrd="0" presId="urn:microsoft.com/office/officeart/2008/layout/VerticalCurvedList"/>
    <dgm:cxn modelId="{3CAE09C2-AC31-42E1-AAA8-637D8F8F7BC4}" type="presParOf" srcId="{41CAC991-B074-4D1E-B508-FFCA8D85C717}" destId="{596A4BED-45AE-49DD-ADB6-AF5FFDB2F0DF}" srcOrd="2" destOrd="0" presId="urn:microsoft.com/office/officeart/2008/layout/VerticalCurvedList"/>
    <dgm:cxn modelId="{65E65056-0E2F-4E75-9F85-A63B7D138DB1}" type="presParOf" srcId="{596A4BED-45AE-49DD-ADB6-AF5FFDB2F0DF}" destId="{F64F946E-5DF8-4FEB-9E54-D8333A5A80C1}" srcOrd="0" destOrd="0" presId="urn:microsoft.com/office/officeart/2008/layout/VerticalCurvedList"/>
    <dgm:cxn modelId="{19422011-888D-4629-ACC2-649EF3F4666E}" type="presParOf" srcId="{41CAC991-B074-4D1E-B508-FFCA8D85C717}" destId="{692E6C89-D148-4091-8A8E-047A9E39775A}" srcOrd="3" destOrd="0" presId="urn:microsoft.com/office/officeart/2008/layout/VerticalCurvedList"/>
    <dgm:cxn modelId="{590AB17B-AB09-40F5-BF9E-1073BCD370BA}" type="presParOf" srcId="{41CAC991-B074-4D1E-B508-FFCA8D85C717}" destId="{D79E4CD2-EEFE-4BE6-8144-4A0AE9D80532}" srcOrd="4" destOrd="0" presId="urn:microsoft.com/office/officeart/2008/layout/VerticalCurvedList"/>
    <dgm:cxn modelId="{3191F63E-CAB3-499D-9FB3-5CE78D7C7A99}" type="presParOf" srcId="{D79E4CD2-EEFE-4BE6-8144-4A0AE9D80532}" destId="{C50FD1F2-6F28-4AA5-A14E-E1D6EB228B58}" srcOrd="0" destOrd="0" presId="urn:microsoft.com/office/officeart/2008/layout/VerticalCurvedList"/>
    <dgm:cxn modelId="{3A595633-5316-4DE9-8302-287B1CBE78E3}" type="presParOf" srcId="{41CAC991-B074-4D1E-B508-FFCA8D85C717}" destId="{2AF50804-5337-4686-A885-56B3200A000A}" srcOrd="5" destOrd="0" presId="urn:microsoft.com/office/officeart/2008/layout/VerticalCurvedList"/>
    <dgm:cxn modelId="{42EF680B-C5B4-413C-BE9C-F04FF8EADEA2}" type="presParOf" srcId="{41CAC991-B074-4D1E-B508-FFCA8D85C717}" destId="{5FF8C921-0416-414E-8D59-2EAF50B2E412}" srcOrd="6" destOrd="0" presId="urn:microsoft.com/office/officeart/2008/layout/VerticalCurvedList"/>
    <dgm:cxn modelId="{2508AFB8-1FE8-40F4-A417-A7A0FD8AA3DC}" type="presParOf" srcId="{5FF8C921-0416-414E-8D59-2EAF50B2E412}" destId="{0FAB2200-4791-4FE5-BD7A-10537776CA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0D0BEC-661E-424B-9608-D871B745D597}" type="doc">
      <dgm:prSet loTypeId="urn:microsoft.com/office/officeart/2008/layout/Lin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3DC5502-FBE0-4954-81EE-7AAB7ACD2318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1 корпус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 капитальный ремонт части коридора цокольного этажа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аудитории 08 кафедры ГРПИ.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CB546-7DB0-448E-8E00-61AA7F517488}" type="parTrans" cxnId="{DCA37312-614A-4DA0-8B0A-94418E3CB045}">
      <dgm:prSet/>
      <dgm:spPr/>
      <dgm:t>
        <a:bodyPr/>
        <a:lstStyle/>
        <a:p>
          <a:pPr algn="ctr"/>
          <a:endParaRPr lang="ru-RU"/>
        </a:p>
      </dgm:t>
    </dgm:pt>
    <dgm:pt modelId="{1DBDC8FA-0DC0-4BD6-8329-DACB47926595}" type="sibTrans" cxnId="{DCA37312-614A-4DA0-8B0A-94418E3CB045}">
      <dgm:prSet/>
      <dgm:spPr/>
      <dgm:t>
        <a:bodyPr/>
        <a:lstStyle/>
        <a:p>
          <a:pPr algn="ctr"/>
          <a:endParaRPr lang="ru-RU"/>
        </a:p>
      </dgm:t>
    </dgm:pt>
    <dgm:pt modelId="{D4CB2CED-CE9F-4028-BB37-84BF0AF630B6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2 корпус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Выполнен капитальный ремонт аудиторий 101, 109, 111 (ТОВПМ), 225 (ФАХ), 129 (ХТТ). Установлены алюминиевые конструкции в аудиториях 213, 221, 223 и заменены оконные блоки в ауд. 223, 222, 225.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A188C8A-786C-4BC3-ACDA-6D95CD5FBD67}" type="parTrans" cxnId="{BC4CDB8A-C84B-455C-BEC1-B925323DBB99}">
      <dgm:prSet/>
      <dgm:spPr/>
      <dgm:t>
        <a:bodyPr/>
        <a:lstStyle/>
        <a:p>
          <a:pPr algn="ctr"/>
          <a:endParaRPr lang="ru-RU"/>
        </a:p>
      </dgm:t>
    </dgm:pt>
    <dgm:pt modelId="{7FB87F1E-F425-4767-B96D-80148AD96BE7}" type="sibTrans" cxnId="{BC4CDB8A-C84B-455C-BEC1-B925323DBB99}">
      <dgm:prSet/>
      <dgm:spPr/>
      <dgm:t>
        <a:bodyPr/>
        <a:lstStyle/>
        <a:p>
          <a:pPr algn="ctr"/>
          <a:endParaRPr lang="ru-RU"/>
        </a:p>
      </dgm:t>
    </dgm:pt>
    <dgm:pt modelId="{84F9EC24-05C6-4E4A-A7CA-20EDC746FF79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20 корпус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Заменены батареи 1-го и 3-го этажей. Выполнен капитальный ремонт полов 5 этажа блоков «Б» и «В»,  ремонт в ауд. 037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9D6FC6-7F88-4E4A-AA0E-68A34B0FBEFD}" type="parTrans" cxnId="{8D28AB5C-B297-4BD5-A4FE-0D8352B5AD3C}">
      <dgm:prSet/>
      <dgm:spPr/>
      <dgm:t>
        <a:bodyPr/>
        <a:lstStyle/>
        <a:p>
          <a:pPr algn="ctr"/>
          <a:endParaRPr lang="ru-RU"/>
        </a:p>
      </dgm:t>
    </dgm:pt>
    <dgm:pt modelId="{06A8441B-7940-4C03-9268-87D44501507E}" type="sibTrans" cxnId="{8D28AB5C-B297-4BD5-A4FE-0D8352B5AD3C}">
      <dgm:prSet/>
      <dgm:spPr/>
      <dgm:t>
        <a:bodyPr/>
        <a:lstStyle/>
        <a:p>
          <a:pPr algn="ctr"/>
          <a:endParaRPr lang="ru-RU"/>
        </a:p>
      </dgm:t>
    </dgm:pt>
    <dgm:pt modelId="{8352FD5B-2288-4E3A-96FD-E748A6C4F047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endParaRPr lang="ru-RU" sz="1050" dirty="0" smtClean="0">
            <a:latin typeface="Times New Roman" pitchFamily="18" charset="0"/>
            <a:cs typeface="Times New Roman" pitchFamily="18" charset="0"/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Итого на проведение работ в 2012 году израсходовано более 8 000 000 рублей.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1BCCFB-9FAF-4E4F-B361-F79C4813B531}" type="parTrans" cxnId="{CE8962AA-43A2-4FD0-BE1C-8896323D9C83}">
      <dgm:prSet/>
      <dgm:spPr/>
      <dgm:t>
        <a:bodyPr/>
        <a:lstStyle/>
        <a:p>
          <a:endParaRPr lang="ru-RU"/>
        </a:p>
      </dgm:t>
    </dgm:pt>
    <dgm:pt modelId="{7109DEB7-551B-45EC-9E2C-01CCD1840413}" type="sibTrans" cxnId="{CE8962AA-43A2-4FD0-BE1C-8896323D9C83}">
      <dgm:prSet/>
      <dgm:spPr/>
      <dgm:t>
        <a:bodyPr/>
        <a:lstStyle/>
        <a:p>
          <a:endParaRPr lang="ru-RU"/>
        </a:p>
      </dgm:t>
    </dgm:pt>
    <dgm:pt modelId="{E7861E5F-06FF-4E47-BB90-02BFC2825A6E}" type="pres">
      <dgm:prSet presAssocID="{140D0BEC-661E-424B-9608-D871B745D59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45A1C3-74DD-4C60-A10D-6B310A79B786}" type="pres">
      <dgm:prSet presAssocID="{23DC5502-FBE0-4954-81EE-7AAB7ACD2318}" presName="thickLine" presStyleLbl="alignNode1" presStyleIdx="0" presStyleCnt="4"/>
      <dgm:spPr/>
    </dgm:pt>
    <dgm:pt modelId="{970966ED-586F-432B-AA8B-143C0EACA94E}" type="pres">
      <dgm:prSet presAssocID="{23DC5502-FBE0-4954-81EE-7AAB7ACD2318}" presName="horz1" presStyleCnt="0"/>
      <dgm:spPr/>
    </dgm:pt>
    <dgm:pt modelId="{2B1B1E66-67FF-4430-9161-C90B2D6CD868}" type="pres">
      <dgm:prSet presAssocID="{23DC5502-FBE0-4954-81EE-7AAB7ACD2318}" presName="tx1" presStyleLbl="revTx" presStyleIdx="0" presStyleCnt="4" custScaleY="81190"/>
      <dgm:spPr/>
      <dgm:t>
        <a:bodyPr/>
        <a:lstStyle/>
        <a:p>
          <a:endParaRPr lang="ru-RU"/>
        </a:p>
      </dgm:t>
    </dgm:pt>
    <dgm:pt modelId="{CDA0972F-ADA5-4CE0-8EC5-CBE0E61C8712}" type="pres">
      <dgm:prSet presAssocID="{23DC5502-FBE0-4954-81EE-7AAB7ACD2318}" presName="vert1" presStyleCnt="0"/>
      <dgm:spPr/>
    </dgm:pt>
    <dgm:pt modelId="{DFD8FBA0-A183-4BF1-A38C-9DDE81D73FF8}" type="pres">
      <dgm:prSet presAssocID="{D4CB2CED-CE9F-4028-BB37-84BF0AF630B6}" presName="thickLine" presStyleLbl="alignNode1" presStyleIdx="1" presStyleCnt="4"/>
      <dgm:spPr/>
    </dgm:pt>
    <dgm:pt modelId="{AF4C37BD-40DF-4079-9910-31180E931277}" type="pres">
      <dgm:prSet presAssocID="{D4CB2CED-CE9F-4028-BB37-84BF0AF630B6}" presName="horz1" presStyleCnt="0"/>
      <dgm:spPr/>
    </dgm:pt>
    <dgm:pt modelId="{75985B16-7C88-423F-9929-48B34F3AF4E9}" type="pres">
      <dgm:prSet presAssocID="{D4CB2CED-CE9F-4028-BB37-84BF0AF630B6}" presName="tx1" presStyleLbl="revTx" presStyleIdx="1" presStyleCnt="4" custScaleY="148738" custLinFactNeighborX="24" custLinFactNeighborY="233"/>
      <dgm:spPr/>
      <dgm:t>
        <a:bodyPr/>
        <a:lstStyle/>
        <a:p>
          <a:endParaRPr lang="ru-RU"/>
        </a:p>
      </dgm:t>
    </dgm:pt>
    <dgm:pt modelId="{957439E0-AE95-4B48-B734-96E838D7C4C3}" type="pres">
      <dgm:prSet presAssocID="{D4CB2CED-CE9F-4028-BB37-84BF0AF630B6}" presName="vert1" presStyleCnt="0"/>
      <dgm:spPr/>
    </dgm:pt>
    <dgm:pt modelId="{4C212C23-9C15-4CB8-84A9-27E6A68885E3}" type="pres">
      <dgm:prSet presAssocID="{84F9EC24-05C6-4E4A-A7CA-20EDC746FF79}" presName="thickLine" presStyleLbl="alignNode1" presStyleIdx="2" presStyleCnt="4" custLinFactNeighborY="-22650"/>
      <dgm:spPr/>
    </dgm:pt>
    <dgm:pt modelId="{0EDECC0D-51DE-492F-B89C-11A396766969}" type="pres">
      <dgm:prSet presAssocID="{84F9EC24-05C6-4E4A-A7CA-20EDC746FF79}" presName="horz1" presStyleCnt="0"/>
      <dgm:spPr/>
    </dgm:pt>
    <dgm:pt modelId="{DF261FA2-02FD-4AA3-ACC3-876E2DFAC271}" type="pres">
      <dgm:prSet presAssocID="{84F9EC24-05C6-4E4A-A7CA-20EDC746FF79}" presName="tx1" presStyleLbl="revTx" presStyleIdx="2" presStyleCnt="4" custScaleY="74376" custLinFactNeighborY="-12964"/>
      <dgm:spPr/>
      <dgm:t>
        <a:bodyPr/>
        <a:lstStyle/>
        <a:p>
          <a:endParaRPr lang="ru-RU"/>
        </a:p>
      </dgm:t>
    </dgm:pt>
    <dgm:pt modelId="{67CD7EAB-FB3E-4BAC-AB91-D0953113255D}" type="pres">
      <dgm:prSet presAssocID="{84F9EC24-05C6-4E4A-A7CA-20EDC746FF79}" presName="vert1" presStyleCnt="0"/>
      <dgm:spPr/>
    </dgm:pt>
    <dgm:pt modelId="{706C33FC-7ADD-4C92-9B2D-0A776075C91A}" type="pres">
      <dgm:prSet presAssocID="{8352FD5B-2288-4E3A-96FD-E748A6C4F047}" presName="thickLine" presStyleLbl="alignNode1" presStyleIdx="3" presStyleCnt="4"/>
      <dgm:spPr/>
    </dgm:pt>
    <dgm:pt modelId="{2FEFE1B7-7673-425A-87CA-B9196020D9BC}" type="pres">
      <dgm:prSet presAssocID="{8352FD5B-2288-4E3A-96FD-E748A6C4F047}" presName="horz1" presStyleCnt="0"/>
      <dgm:spPr/>
    </dgm:pt>
    <dgm:pt modelId="{11DF2E5B-5964-4B42-B8D7-E511B0FB6728}" type="pres">
      <dgm:prSet presAssocID="{8352FD5B-2288-4E3A-96FD-E748A6C4F047}" presName="tx1" presStyleLbl="revTx" presStyleIdx="3" presStyleCnt="4" custScaleX="100000" custScaleY="59929" custLinFactNeighborY="1050"/>
      <dgm:spPr/>
      <dgm:t>
        <a:bodyPr/>
        <a:lstStyle/>
        <a:p>
          <a:endParaRPr lang="ru-RU"/>
        </a:p>
      </dgm:t>
    </dgm:pt>
    <dgm:pt modelId="{4F249300-41D1-4245-97D4-3397F876F559}" type="pres">
      <dgm:prSet presAssocID="{8352FD5B-2288-4E3A-96FD-E748A6C4F047}" presName="vert1" presStyleCnt="0"/>
      <dgm:spPr/>
    </dgm:pt>
  </dgm:ptLst>
  <dgm:cxnLst>
    <dgm:cxn modelId="{BC4CDB8A-C84B-455C-BEC1-B925323DBB99}" srcId="{140D0BEC-661E-424B-9608-D871B745D597}" destId="{D4CB2CED-CE9F-4028-BB37-84BF0AF630B6}" srcOrd="1" destOrd="0" parTransId="{2A188C8A-786C-4BC3-ACDA-6D95CD5FBD67}" sibTransId="{7FB87F1E-F425-4767-B96D-80148AD96BE7}"/>
    <dgm:cxn modelId="{7734734F-D3FE-433E-8BF2-43F065D339F0}" type="presOf" srcId="{23DC5502-FBE0-4954-81EE-7AAB7ACD2318}" destId="{2B1B1E66-67FF-4430-9161-C90B2D6CD868}" srcOrd="0" destOrd="0" presId="urn:microsoft.com/office/officeart/2008/layout/LinedList"/>
    <dgm:cxn modelId="{DCA37312-614A-4DA0-8B0A-94418E3CB045}" srcId="{140D0BEC-661E-424B-9608-D871B745D597}" destId="{23DC5502-FBE0-4954-81EE-7AAB7ACD2318}" srcOrd="0" destOrd="0" parTransId="{699CB546-7DB0-448E-8E00-61AA7F517488}" sibTransId="{1DBDC8FA-0DC0-4BD6-8329-DACB47926595}"/>
    <dgm:cxn modelId="{788D3A0D-250F-4572-8B60-18F500D46F15}" type="presOf" srcId="{8352FD5B-2288-4E3A-96FD-E748A6C4F047}" destId="{11DF2E5B-5964-4B42-B8D7-E511B0FB6728}" srcOrd="0" destOrd="0" presId="urn:microsoft.com/office/officeart/2008/layout/LinedList"/>
    <dgm:cxn modelId="{0BFA8D22-98E2-48FE-ADDF-32D31B0AD3EB}" type="presOf" srcId="{84F9EC24-05C6-4E4A-A7CA-20EDC746FF79}" destId="{DF261FA2-02FD-4AA3-ACC3-876E2DFAC271}" srcOrd="0" destOrd="0" presId="urn:microsoft.com/office/officeart/2008/layout/LinedList"/>
    <dgm:cxn modelId="{C6774214-8CEC-4FF7-9CDD-FE0CB81E7B83}" type="presOf" srcId="{D4CB2CED-CE9F-4028-BB37-84BF0AF630B6}" destId="{75985B16-7C88-423F-9929-48B34F3AF4E9}" srcOrd="0" destOrd="0" presId="urn:microsoft.com/office/officeart/2008/layout/LinedList"/>
    <dgm:cxn modelId="{8D28AB5C-B297-4BD5-A4FE-0D8352B5AD3C}" srcId="{140D0BEC-661E-424B-9608-D871B745D597}" destId="{84F9EC24-05C6-4E4A-A7CA-20EDC746FF79}" srcOrd="2" destOrd="0" parTransId="{F99D6FC6-7F88-4E4A-AA0E-68A34B0FBEFD}" sibTransId="{06A8441B-7940-4C03-9268-87D44501507E}"/>
    <dgm:cxn modelId="{CE8962AA-43A2-4FD0-BE1C-8896323D9C83}" srcId="{140D0BEC-661E-424B-9608-D871B745D597}" destId="{8352FD5B-2288-4E3A-96FD-E748A6C4F047}" srcOrd="3" destOrd="0" parTransId="{F21BCCFB-9FAF-4E4F-B361-F79C4813B531}" sibTransId="{7109DEB7-551B-45EC-9E2C-01CCD1840413}"/>
    <dgm:cxn modelId="{145E39C6-3FE5-489E-8A9F-245F7070B490}" type="presOf" srcId="{140D0BEC-661E-424B-9608-D871B745D597}" destId="{E7861E5F-06FF-4E47-BB90-02BFC2825A6E}" srcOrd="0" destOrd="0" presId="urn:microsoft.com/office/officeart/2008/layout/LinedList"/>
    <dgm:cxn modelId="{2B9E59D7-B307-4384-AE93-D10A82FCD7A3}" type="presParOf" srcId="{E7861E5F-06FF-4E47-BB90-02BFC2825A6E}" destId="{0045A1C3-74DD-4C60-A10D-6B310A79B786}" srcOrd="0" destOrd="0" presId="urn:microsoft.com/office/officeart/2008/layout/LinedList"/>
    <dgm:cxn modelId="{80E6660F-CA78-4A69-94B9-C2E0C403E81B}" type="presParOf" srcId="{E7861E5F-06FF-4E47-BB90-02BFC2825A6E}" destId="{970966ED-586F-432B-AA8B-143C0EACA94E}" srcOrd="1" destOrd="0" presId="urn:microsoft.com/office/officeart/2008/layout/LinedList"/>
    <dgm:cxn modelId="{A5A96934-34DD-490C-82E8-BD494961B888}" type="presParOf" srcId="{970966ED-586F-432B-AA8B-143C0EACA94E}" destId="{2B1B1E66-67FF-4430-9161-C90B2D6CD868}" srcOrd="0" destOrd="0" presId="urn:microsoft.com/office/officeart/2008/layout/LinedList"/>
    <dgm:cxn modelId="{DFB2A09C-41DA-470C-9081-84D804FEDD19}" type="presParOf" srcId="{970966ED-586F-432B-AA8B-143C0EACA94E}" destId="{CDA0972F-ADA5-4CE0-8EC5-CBE0E61C8712}" srcOrd="1" destOrd="0" presId="urn:microsoft.com/office/officeart/2008/layout/LinedList"/>
    <dgm:cxn modelId="{911411E1-1725-448C-8738-296CE430D57C}" type="presParOf" srcId="{E7861E5F-06FF-4E47-BB90-02BFC2825A6E}" destId="{DFD8FBA0-A183-4BF1-A38C-9DDE81D73FF8}" srcOrd="2" destOrd="0" presId="urn:microsoft.com/office/officeart/2008/layout/LinedList"/>
    <dgm:cxn modelId="{77138255-5975-4E5E-B80B-9605D2B6DFCD}" type="presParOf" srcId="{E7861E5F-06FF-4E47-BB90-02BFC2825A6E}" destId="{AF4C37BD-40DF-4079-9910-31180E931277}" srcOrd="3" destOrd="0" presId="urn:microsoft.com/office/officeart/2008/layout/LinedList"/>
    <dgm:cxn modelId="{19EA9E3D-A095-4BB9-96EC-8E6E6A577958}" type="presParOf" srcId="{AF4C37BD-40DF-4079-9910-31180E931277}" destId="{75985B16-7C88-423F-9929-48B34F3AF4E9}" srcOrd="0" destOrd="0" presId="urn:microsoft.com/office/officeart/2008/layout/LinedList"/>
    <dgm:cxn modelId="{6DC5D05E-3E89-4790-9270-2AE0616A7E13}" type="presParOf" srcId="{AF4C37BD-40DF-4079-9910-31180E931277}" destId="{957439E0-AE95-4B48-B734-96E838D7C4C3}" srcOrd="1" destOrd="0" presId="urn:microsoft.com/office/officeart/2008/layout/LinedList"/>
    <dgm:cxn modelId="{89C6D003-1248-45C0-BA00-FF6BA943E3FD}" type="presParOf" srcId="{E7861E5F-06FF-4E47-BB90-02BFC2825A6E}" destId="{4C212C23-9C15-4CB8-84A9-27E6A68885E3}" srcOrd="4" destOrd="0" presId="urn:microsoft.com/office/officeart/2008/layout/LinedList"/>
    <dgm:cxn modelId="{0EAB8263-416B-449E-9949-BC47BAA1FEDD}" type="presParOf" srcId="{E7861E5F-06FF-4E47-BB90-02BFC2825A6E}" destId="{0EDECC0D-51DE-492F-B89C-11A396766969}" srcOrd="5" destOrd="0" presId="urn:microsoft.com/office/officeart/2008/layout/LinedList"/>
    <dgm:cxn modelId="{8B4465CF-0500-4943-8A4E-BD9056F46C5D}" type="presParOf" srcId="{0EDECC0D-51DE-492F-B89C-11A396766969}" destId="{DF261FA2-02FD-4AA3-ACC3-876E2DFAC271}" srcOrd="0" destOrd="0" presId="urn:microsoft.com/office/officeart/2008/layout/LinedList"/>
    <dgm:cxn modelId="{6626A094-049B-4A82-95AC-D16FA4B5A9DA}" type="presParOf" srcId="{0EDECC0D-51DE-492F-B89C-11A396766969}" destId="{67CD7EAB-FB3E-4BAC-AB91-D0953113255D}" srcOrd="1" destOrd="0" presId="urn:microsoft.com/office/officeart/2008/layout/LinedList"/>
    <dgm:cxn modelId="{A313D03F-CF52-429C-A115-07AC1F3F8E4D}" type="presParOf" srcId="{E7861E5F-06FF-4E47-BB90-02BFC2825A6E}" destId="{706C33FC-7ADD-4C92-9B2D-0A776075C91A}" srcOrd="6" destOrd="0" presId="urn:microsoft.com/office/officeart/2008/layout/LinedList"/>
    <dgm:cxn modelId="{E352B14D-3F3B-487F-8579-BC75489B68A5}" type="presParOf" srcId="{E7861E5F-06FF-4E47-BB90-02BFC2825A6E}" destId="{2FEFE1B7-7673-425A-87CA-B9196020D9BC}" srcOrd="7" destOrd="0" presId="urn:microsoft.com/office/officeart/2008/layout/LinedList"/>
    <dgm:cxn modelId="{C216504D-B661-4C60-BBDF-C8D2D503B778}" type="presParOf" srcId="{2FEFE1B7-7673-425A-87CA-B9196020D9BC}" destId="{11DF2E5B-5964-4B42-B8D7-E511B0FB6728}" srcOrd="0" destOrd="0" presId="urn:microsoft.com/office/officeart/2008/layout/LinedList"/>
    <dgm:cxn modelId="{F2167CA4-B335-4DAE-91FA-7597A955A333}" type="presParOf" srcId="{2FEFE1B7-7673-425A-87CA-B9196020D9BC}" destId="{4F249300-41D1-4245-97D4-3397F876F5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B426D7-04B7-442B-B943-0E86A6ADB31C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2664930-3C56-420F-9C75-34DCBE28296C}">
      <dgm:prSet custT="1"/>
      <dgm:spPr/>
      <dgm:t>
        <a:bodyPr/>
        <a:lstStyle/>
        <a:p>
          <a:pPr rtl="0"/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Переход на модульную систему обучения. 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DC710EF2-8311-4CC9-A01E-99DFBACBCAE3}" type="parTrans" cxnId="{337BAC67-C834-427D-B7D3-B603347270F4}">
      <dgm:prSet/>
      <dgm:spPr/>
      <dgm:t>
        <a:bodyPr/>
        <a:lstStyle/>
        <a:p>
          <a:endParaRPr lang="ru-RU"/>
        </a:p>
      </dgm:t>
    </dgm:pt>
    <dgm:pt modelId="{EF2A81CB-9938-4A9C-B236-7C68CC512588}" type="sibTrans" cxnId="{337BAC67-C834-427D-B7D3-B603347270F4}">
      <dgm:prSet/>
      <dgm:spPr/>
      <dgm:t>
        <a:bodyPr/>
        <a:lstStyle/>
        <a:p>
          <a:endParaRPr lang="ru-RU"/>
        </a:p>
      </dgm:t>
    </dgm:pt>
    <dgm:pt modelId="{5BC2578E-7758-4400-BD05-12243A3509B4}">
      <dgm:prSet custT="1"/>
      <dgm:spPr/>
      <dgm:t>
        <a:bodyPr/>
        <a:lstStyle/>
        <a:p>
          <a:pPr rtl="0"/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Расширение объемов услуг по дополнительному платному образованию.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1487EE4F-3919-4C8E-A27D-CDFCF0B847F4}" type="parTrans" cxnId="{AF93A8C0-1756-4B8A-AEEC-6B5C28BF9766}">
      <dgm:prSet/>
      <dgm:spPr/>
      <dgm:t>
        <a:bodyPr/>
        <a:lstStyle/>
        <a:p>
          <a:endParaRPr lang="ru-RU"/>
        </a:p>
      </dgm:t>
    </dgm:pt>
    <dgm:pt modelId="{97167FAA-0725-4702-A6F1-FDF2059AE5C4}" type="sibTrans" cxnId="{AF93A8C0-1756-4B8A-AEEC-6B5C28BF9766}">
      <dgm:prSet/>
      <dgm:spPr/>
      <dgm:t>
        <a:bodyPr/>
        <a:lstStyle/>
        <a:p>
          <a:endParaRPr lang="ru-RU"/>
        </a:p>
      </dgm:t>
    </dgm:pt>
    <dgm:pt modelId="{7A1783AF-BA32-4510-A283-186B96CE6882}">
      <dgm:prSet custT="1"/>
      <dgm:spPr/>
      <dgm:t>
        <a:bodyPr/>
        <a:lstStyle/>
        <a:p>
          <a:pPr rtl="0"/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Выполнение планов по новому приему студентов, повышение абсолютной успеваемости и качества учебы, сохранность контингента студентов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738A5E84-7CB1-4062-B1D9-89930F5451AD}" type="parTrans" cxnId="{03895ED7-83E7-47B0-918F-BA63B0429FF3}">
      <dgm:prSet/>
      <dgm:spPr/>
      <dgm:t>
        <a:bodyPr/>
        <a:lstStyle/>
        <a:p>
          <a:endParaRPr lang="ru-RU"/>
        </a:p>
      </dgm:t>
    </dgm:pt>
    <dgm:pt modelId="{666D76A5-DBF5-4A4A-8F6F-7DE7BA1DCDEF}" type="sibTrans" cxnId="{03895ED7-83E7-47B0-918F-BA63B0429FF3}">
      <dgm:prSet/>
      <dgm:spPr/>
      <dgm:t>
        <a:bodyPr/>
        <a:lstStyle/>
        <a:p>
          <a:endParaRPr lang="ru-RU"/>
        </a:p>
      </dgm:t>
    </dgm:pt>
    <dgm:pt modelId="{910B8E10-8A6A-4AEC-8965-A663D330805A}">
      <dgm:prSet custT="1"/>
      <dgm:spPr/>
      <dgm:t>
        <a:bodyPr/>
        <a:lstStyle/>
        <a:p>
          <a:pPr rtl="0"/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Усиление кадрового потенциала кафедр.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78346186-56DB-416B-A56E-9AF60A0861FD}" type="parTrans" cxnId="{3415A610-7B3C-413C-9C30-F2834DEE79F4}">
      <dgm:prSet/>
      <dgm:spPr/>
      <dgm:t>
        <a:bodyPr/>
        <a:lstStyle/>
        <a:p>
          <a:endParaRPr lang="ru-RU"/>
        </a:p>
      </dgm:t>
    </dgm:pt>
    <dgm:pt modelId="{17D1D006-960B-4D91-AE00-F87E958FD72E}" type="sibTrans" cxnId="{3415A610-7B3C-413C-9C30-F2834DEE79F4}">
      <dgm:prSet/>
      <dgm:spPr/>
      <dgm:t>
        <a:bodyPr/>
        <a:lstStyle/>
        <a:p>
          <a:endParaRPr lang="ru-RU"/>
        </a:p>
      </dgm:t>
    </dgm:pt>
    <dgm:pt modelId="{0D07CAFB-547C-49ED-A706-BACD4F5E07D0}" type="pres">
      <dgm:prSet presAssocID="{2AB426D7-04B7-442B-B943-0E86A6ADB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AC3FB-02C4-47C6-AE5D-8AF51E81E639}" type="pres">
      <dgm:prSet presAssocID="{910B8E10-8A6A-4AEC-8965-A663D330805A}" presName="parentText" presStyleLbl="node1" presStyleIdx="0" presStyleCnt="4" custLinFactY="-40609" custLinFactNeighborX="1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8C50E-4E52-4AD8-91D2-32874ECF9B71}" type="pres">
      <dgm:prSet presAssocID="{17D1D006-960B-4D91-AE00-F87E958FD72E}" presName="spacer" presStyleCnt="0"/>
      <dgm:spPr/>
      <dgm:t>
        <a:bodyPr/>
        <a:lstStyle/>
        <a:p>
          <a:endParaRPr lang="ru-RU"/>
        </a:p>
      </dgm:t>
    </dgm:pt>
    <dgm:pt modelId="{AAFA6998-0CC5-4E38-B6A5-BB35BB643161}" type="pres">
      <dgm:prSet presAssocID="{62664930-3C56-420F-9C75-34DCBE28296C}" presName="parentText" presStyleLbl="node1" presStyleIdx="1" presStyleCnt="4" custScaleY="99760" custLinFactY="-108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38EAF-A111-4A49-9FC5-0F44F4ECBCE5}" type="pres">
      <dgm:prSet presAssocID="{EF2A81CB-9938-4A9C-B236-7C68CC512588}" presName="spacer" presStyleCnt="0"/>
      <dgm:spPr/>
      <dgm:t>
        <a:bodyPr/>
        <a:lstStyle/>
        <a:p>
          <a:endParaRPr lang="ru-RU"/>
        </a:p>
      </dgm:t>
    </dgm:pt>
    <dgm:pt modelId="{B40A480B-C7DF-4D39-8645-2915893C2772}" type="pres">
      <dgm:prSet presAssocID="{5BC2578E-7758-4400-BD05-12243A3509B4}" presName="parentText" presStyleLbl="node1" presStyleIdx="2" presStyleCnt="4" custScaleY="94974" custLinFactY="8350" custLinFactNeighborX="1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F0281-BC15-4BC0-9D70-035A27B4A6C6}" type="pres">
      <dgm:prSet presAssocID="{97167FAA-0725-4702-A6F1-FDF2059AE5C4}" presName="spacer" presStyleCnt="0"/>
      <dgm:spPr/>
      <dgm:t>
        <a:bodyPr/>
        <a:lstStyle/>
        <a:p>
          <a:endParaRPr lang="ru-RU"/>
        </a:p>
      </dgm:t>
    </dgm:pt>
    <dgm:pt modelId="{434DEE29-757E-4EF7-8670-B9E496022F0A}" type="pres">
      <dgm:prSet presAssocID="{7A1783AF-BA32-4510-A283-186B96CE6882}" presName="parentText" presStyleLbl="node1" presStyleIdx="3" presStyleCnt="4" custScaleY="151176" custLinFactY="39639" custLinFactNeighborX="-8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BAC67-C834-427D-B7D3-B603347270F4}" srcId="{2AB426D7-04B7-442B-B943-0E86A6ADB31C}" destId="{62664930-3C56-420F-9C75-34DCBE28296C}" srcOrd="1" destOrd="0" parTransId="{DC710EF2-8311-4CC9-A01E-99DFBACBCAE3}" sibTransId="{EF2A81CB-9938-4A9C-B236-7C68CC512588}"/>
    <dgm:cxn modelId="{0AD8BD88-2648-4E56-9277-D1671A5F6B26}" type="presOf" srcId="{7A1783AF-BA32-4510-A283-186B96CE6882}" destId="{434DEE29-757E-4EF7-8670-B9E496022F0A}" srcOrd="0" destOrd="0" presId="urn:microsoft.com/office/officeart/2005/8/layout/vList2"/>
    <dgm:cxn modelId="{57FB3AE3-6718-4982-801A-F8D28F684FBF}" type="presOf" srcId="{910B8E10-8A6A-4AEC-8965-A663D330805A}" destId="{6E9AC3FB-02C4-47C6-AE5D-8AF51E81E639}" srcOrd="0" destOrd="0" presId="urn:microsoft.com/office/officeart/2005/8/layout/vList2"/>
    <dgm:cxn modelId="{24814D2C-6775-4FB6-84DC-071844622C25}" type="presOf" srcId="{5BC2578E-7758-4400-BD05-12243A3509B4}" destId="{B40A480B-C7DF-4D39-8645-2915893C2772}" srcOrd="0" destOrd="0" presId="urn:microsoft.com/office/officeart/2005/8/layout/vList2"/>
    <dgm:cxn modelId="{AF93A8C0-1756-4B8A-AEEC-6B5C28BF9766}" srcId="{2AB426D7-04B7-442B-B943-0E86A6ADB31C}" destId="{5BC2578E-7758-4400-BD05-12243A3509B4}" srcOrd="2" destOrd="0" parTransId="{1487EE4F-3919-4C8E-A27D-CDFCF0B847F4}" sibTransId="{97167FAA-0725-4702-A6F1-FDF2059AE5C4}"/>
    <dgm:cxn modelId="{03895ED7-83E7-47B0-918F-BA63B0429FF3}" srcId="{2AB426D7-04B7-442B-B943-0E86A6ADB31C}" destId="{7A1783AF-BA32-4510-A283-186B96CE6882}" srcOrd="3" destOrd="0" parTransId="{738A5E84-7CB1-4062-B1D9-89930F5451AD}" sibTransId="{666D76A5-DBF5-4A4A-8F6F-7DE7BA1DCDEF}"/>
    <dgm:cxn modelId="{98B7F0B7-D617-4462-817D-12F0E144A726}" type="presOf" srcId="{62664930-3C56-420F-9C75-34DCBE28296C}" destId="{AAFA6998-0CC5-4E38-B6A5-BB35BB643161}" srcOrd="0" destOrd="0" presId="urn:microsoft.com/office/officeart/2005/8/layout/vList2"/>
    <dgm:cxn modelId="{10F513D4-78C6-48A6-AEE9-7716FD14795E}" type="presOf" srcId="{2AB426D7-04B7-442B-B943-0E86A6ADB31C}" destId="{0D07CAFB-547C-49ED-A706-BACD4F5E07D0}" srcOrd="0" destOrd="0" presId="urn:microsoft.com/office/officeart/2005/8/layout/vList2"/>
    <dgm:cxn modelId="{3415A610-7B3C-413C-9C30-F2834DEE79F4}" srcId="{2AB426D7-04B7-442B-B943-0E86A6ADB31C}" destId="{910B8E10-8A6A-4AEC-8965-A663D330805A}" srcOrd="0" destOrd="0" parTransId="{78346186-56DB-416B-A56E-9AF60A0861FD}" sibTransId="{17D1D006-960B-4D91-AE00-F87E958FD72E}"/>
    <dgm:cxn modelId="{B217DA05-4F8A-4CF5-8BB8-838BCC5D8090}" type="presParOf" srcId="{0D07CAFB-547C-49ED-A706-BACD4F5E07D0}" destId="{6E9AC3FB-02C4-47C6-AE5D-8AF51E81E639}" srcOrd="0" destOrd="0" presId="urn:microsoft.com/office/officeart/2005/8/layout/vList2"/>
    <dgm:cxn modelId="{E599D709-1D1D-490A-A2F9-5658782D9E64}" type="presParOf" srcId="{0D07CAFB-547C-49ED-A706-BACD4F5E07D0}" destId="{7AC8C50E-4E52-4AD8-91D2-32874ECF9B71}" srcOrd="1" destOrd="0" presId="urn:microsoft.com/office/officeart/2005/8/layout/vList2"/>
    <dgm:cxn modelId="{B4C28F83-3DC0-4A11-91A6-F0D43F693378}" type="presParOf" srcId="{0D07CAFB-547C-49ED-A706-BACD4F5E07D0}" destId="{AAFA6998-0CC5-4E38-B6A5-BB35BB643161}" srcOrd="2" destOrd="0" presId="urn:microsoft.com/office/officeart/2005/8/layout/vList2"/>
    <dgm:cxn modelId="{30E9FB52-16E2-494C-B037-E69886C6EC36}" type="presParOf" srcId="{0D07CAFB-547C-49ED-A706-BACD4F5E07D0}" destId="{BA038EAF-A111-4A49-9FC5-0F44F4ECBCE5}" srcOrd="3" destOrd="0" presId="urn:microsoft.com/office/officeart/2005/8/layout/vList2"/>
    <dgm:cxn modelId="{B5E6BE4D-7841-49E0-B678-A59A2DFECDA9}" type="presParOf" srcId="{0D07CAFB-547C-49ED-A706-BACD4F5E07D0}" destId="{B40A480B-C7DF-4D39-8645-2915893C2772}" srcOrd="4" destOrd="0" presId="urn:microsoft.com/office/officeart/2005/8/layout/vList2"/>
    <dgm:cxn modelId="{3C4ED646-F778-4803-940A-F4E8D2095751}" type="presParOf" srcId="{0D07CAFB-547C-49ED-A706-BACD4F5E07D0}" destId="{7FAF0281-BC15-4BC0-9D70-035A27B4A6C6}" srcOrd="5" destOrd="0" presId="urn:microsoft.com/office/officeart/2005/8/layout/vList2"/>
    <dgm:cxn modelId="{381EB919-E4FA-466D-9F97-78C8380B0838}" type="presParOf" srcId="{0D07CAFB-547C-49ED-A706-BACD4F5E07D0}" destId="{434DEE29-757E-4EF7-8670-B9E496022F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374D41D-9D46-40F1-85B9-B12E77DCED8F}" type="doc">
      <dgm:prSet loTypeId="urn:microsoft.com/office/officeart/2005/8/layout/pyramid2" loCatId="pyramid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293A80C-784C-42EB-AC76-F11BFFA42A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Реализация ключевых проектов программы развития ИПР.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37CABA8-51A2-4953-B2E7-3029EE7A4C82}" type="parTrans" cxnId="{E083297D-7DB3-4149-A5F6-0A794FE36858}">
      <dgm:prSet/>
      <dgm:spPr/>
      <dgm:t>
        <a:bodyPr/>
        <a:lstStyle/>
        <a:p>
          <a:endParaRPr lang="ru-RU"/>
        </a:p>
      </dgm:t>
    </dgm:pt>
    <dgm:pt modelId="{217ACF1E-2A3B-4D3B-B7BA-60F08C9A026F}" type="sibTrans" cxnId="{E083297D-7DB3-4149-A5F6-0A794FE36858}">
      <dgm:prSet/>
      <dgm:spPr/>
      <dgm:t>
        <a:bodyPr/>
        <a:lstStyle/>
        <a:p>
          <a:endParaRPr lang="ru-RU"/>
        </a:p>
      </dgm:t>
    </dgm:pt>
    <dgm:pt modelId="{BC1F5D6E-221C-4F6A-90F6-2478EDFC161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Выполнение проектов в рамках ПИР ОАО «Роснефть»,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ОАО «Газпром» и технологических платформ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(«Медицина будущего», «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Глубокая переработка углеводородных ресурсов», «Технологии добычи и использования углеводородов»).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D6BC4C6-0FB7-49F2-8D3D-86A6E43FF89E}" type="parTrans" cxnId="{43971CCA-8F3C-4DDD-8010-364F3322329C}">
      <dgm:prSet/>
      <dgm:spPr/>
      <dgm:t>
        <a:bodyPr/>
        <a:lstStyle/>
        <a:p>
          <a:endParaRPr lang="ru-RU"/>
        </a:p>
      </dgm:t>
    </dgm:pt>
    <dgm:pt modelId="{723E6404-2E7B-4465-AB46-25318ECC6F71}" type="sibTrans" cxnId="{43971CCA-8F3C-4DDD-8010-364F3322329C}">
      <dgm:prSet/>
      <dgm:spPr/>
      <dgm:t>
        <a:bodyPr/>
        <a:lstStyle/>
        <a:p>
          <a:endParaRPr lang="ru-RU"/>
        </a:p>
      </dgm:t>
    </dgm:pt>
    <dgm:pt modelId="{37D9C9E3-2DCE-4EB7-813B-B5692543236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Поэтапное решение основных четырёх задач программы развития ИПР.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CD4CC09-461A-4CAE-8903-0A2A219FAE91}" type="parTrans" cxnId="{A27FC620-0FD5-4E23-85DE-997D5849AC17}">
      <dgm:prSet/>
      <dgm:spPr/>
      <dgm:t>
        <a:bodyPr/>
        <a:lstStyle/>
        <a:p>
          <a:endParaRPr lang="ru-RU"/>
        </a:p>
      </dgm:t>
    </dgm:pt>
    <dgm:pt modelId="{95539237-6371-4DB1-AE20-0C4DF534620D}" type="sibTrans" cxnId="{A27FC620-0FD5-4E23-85DE-997D5849AC17}">
      <dgm:prSet/>
      <dgm:spPr/>
      <dgm:t>
        <a:bodyPr/>
        <a:lstStyle/>
        <a:p>
          <a:endParaRPr lang="ru-RU"/>
        </a:p>
      </dgm:t>
    </dgm:pt>
    <dgm:pt modelId="{BCF448C2-875B-47F0-B75B-D45B8BD2F15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Интеграция научного и образовательного процессов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E20ADE9-99A7-40A3-846A-7FD2705E0944}" type="parTrans" cxnId="{14D931B2-B072-4D2E-8A9D-3F849A77DC7F}">
      <dgm:prSet/>
      <dgm:spPr/>
      <dgm:t>
        <a:bodyPr/>
        <a:lstStyle/>
        <a:p>
          <a:endParaRPr lang="ru-RU"/>
        </a:p>
      </dgm:t>
    </dgm:pt>
    <dgm:pt modelId="{63F3A452-1061-43CA-A16B-096B6E415EEE}" type="sibTrans" cxnId="{14D931B2-B072-4D2E-8A9D-3F849A77DC7F}">
      <dgm:prSet/>
      <dgm:spPr/>
      <dgm:t>
        <a:bodyPr/>
        <a:lstStyle/>
        <a:p>
          <a:endParaRPr lang="ru-RU"/>
        </a:p>
      </dgm:t>
    </dgm:pt>
    <dgm:pt modelId="{FC003751-4592-4E31-A1DD-A90C813F9943}" type="pres">
      <dgm:prSet presAssocID="{B374D41D-9D46-40F1-85B9-B12E77DCED8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7B04F07-4CAE-4B29-94D5-10D6A64925A2}" type="pres">
      <dgm:prSet presAssocID="{B374D41D-9D46-40F1-85B9-B12E77DCED8F}" presName="pyramid" presStyleLbl="node1" presStyleIdx="0" presStyleCnt="1" custScaleX="111425" custLinFactNeighborX="31610"/>
      <dgm:spPr/>
      <dgm:t>
        <a:bodyPr/>
        <a:lstStyle/>
        <a:p>
          <a:endParaRPr lang="ru-RU"/>
        </a:p>
      </dgm:t>
    </dgm:pt>
    <dgm:pt modelId="{4A272B89-80AE-43B5-A61E-C65BB109924B}" type="pres">
      <dgm:prSet presAssocID="{B374D41D-9D46-40F1-85B9-B12E77DCED8F}" presName="theList" presStyleCnt="0"/>
      <dgm:spPr/>
      <dgm:t>
        <a:bodyPr/>
        <a:lstStyle/>
        <a:p>
          <a:endParaRPr lang="ru-RU"/>
        </a:p>
      </dgm:t>
    </dgm:pt>
    <dgm:pt modelId="{EB4FD45F-467B-4ABD-A96A-E4D0AE0C8852}" type="pres">
      <dgm:prSet presAssocID="{4293A80C-784C-42EB-AC76-F11BFFA42A81}" presName="aNode" presStyleLbl="fgAcc1" presStyleIdx="0" presStyleCnt="4" custScaleX="291913" custScaleY="468408" custLinFactY="-860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34A91-37BC-4AF1-BDAE-08D082F93A1F}" type="pres">
      <dgm:prSet presAssocID="{4293A80C-784C-42EB-AC76-F11BFFA42A81}" presName="aSpace" presStyleCnt="0"/>
      <dgm:spPr/>
      <dgm:t>
        <a:bodyPr/>
        <a:lstStyle/>
        <a:p>
          <a:endParaRPr lang="ru-RU"/>
        </a:p>
      </dgm:t>
    </dgm:pt>
    <dgm:pt modelId="{0782484F-6EB3-4165-9F14-1B4B7CA6F6D0}" type="pres">
      <dgm:prSet presAssocID="{BC1F5D6E-221C-4F6A-90F6-2478EDFC161D}" presName="aNode" presStyleLbl="fgAcc1" presStyleIdx="1" presStyleCnt="4" custScaleX="291913" custScaleY="691515" custLinFactNeighborX="-40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31B5A-9073-48D9-948F-C620CDB9A7DA}" type="pres">
      <dgm:prSet presAssocID="{BC1F5D6E-221C-4F6A-90F6-2478EDFC161D}" presName="aSpace" presStyleCnt="0"/>
      <dgm:spPr/>
      <dgm:t>
        <a:bodyPr/>
        <a:lstStyle/>
        <a:p>
          <a:endParaRPr lang="ru-RU"/>
        </a:p>
      </dgm:t>
    </dgm:pt>
    <dgm:pt modelId="{02364AC7-4C4D-4A67-8C0B-E3469BB792F5}" type="pres">
      <dgm:prSet presAssocID="{37D9C9E3-2DCE-4EB7-813B-B5692543236D}" presName="aNode" presStyleLbl="fgAcc1" presStyleIdx="2" presStyleCnt="4" custScaleX="291913" custScaleY="363686" custLinFactY="647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7E334-7850-48D9-8E78-37183383401B}" type="pres">
      <dgm:prSet presAssocID="{37D9C9E3-2DCE-4EB7-813B-B5692543236D}" presName="aSpace" presStyleCnt="0"/>
      <dgm:spPr/>
      <dgm:t>
        <a:bodyPr/>
        <a:lstStyle/>
        <a:p>
          <a:endParaRPr lang="ru-RU"/>
        </a:p>
      </dgm:t>
    </dgm:pt>
    <dgm:pt modelId="{F44064D6-E013-4C9E-A43A-AF9966F29118}" type="pres">
      <dgm:prSet presAssocID="{BCF448C2-875B-47F0-B75B-D45B8BD2F154}" presName="aNode" presStyleLbl="fgAcc1" presStyleIdx="3" presStyleCnt="4" custScaleX="291913" custScaleY="468408" custLinFactY="14779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A2E4A-FFD6-4FAF-9BAF-2188E6E6D9E4}" type="pres">
      <dgm:prSet presAssocID="{BCF448C2-875B-47F0-B75B-D45B8BD2F154}" presName="aSpace" presStyleCnt="0"/>
      <dgm:spPr/>
      <dgm:t>
        <a:bodyPr/>
        <a:lstStyle/>
        <a:p>
          <a:endParaRPr lang="ru-RU"/>
        </a:p>
      </dgm:t>
    </dgm:pt>
  </dgm:ptLst>
  <dgm:cxnLst>
    <dgm:cxn modelId="{A27FC620-0FD5-4E23-85DE-997D5849AC17}" srcId="{B374D41D-9D46-40F1-85B9-B12E77DCED8F}" destId="{37D9C9E3-2DCE-4EB7-813B-B5692543236D}" srcOrd="2" destOrd="0" parTransId="{BCD4CC09-461A-4CAE-8903-0A2A219FAE91}" sibTransId="{95539237-6371-4DB1-AE20-0C4DF534620D}"/>
    <dgm:cxn modelId="{14D931B2-B072-4D2E-8A9D-3F849A77DC7F}" srcId="{B374D41D-9D46-40F1-85B9-B12E77DCED8F}" destId="{BCF448C2-875B-47F0-B75B-D45B8BD2F154}" srcOrd="3" destOrd="0" parTransId="{1E20ADE9-99A7-40A3-846A-7FD2705E0944}" sibTransId="{63F3A452-1061-43CA-A16B-096B6E415EEE}"/>
    <dgm:cxn modelId="{31CCA70B-064C-496B-95E9-7C36E3AA9F76}" type="presOf" srcId="{BC1F5D6E-221C-4F6A-90F6-2478EDFC161D}" destId="{0782484F-6EB3-4165-9F14-1B4B7CA6F6D0}" srcOrd="0" destOrd="0" presId="urn:microsoft.com/office/officeart/2005/8/layout/pyramid2"/>
    <dgm:cxn modelId="{E083297D-7DB3-4149-A5F6-0A794FE36858}" srcId="{B374D41D-9D46-40F1-85B9-B12E77DCED8F}" destId="{4293A80C-784C-42EB-AC76-F11BFFA42A81}" srcOrd="0" destOrd="0" parTransId="{C37CABA8-51A2-4953-B2E7-3029EE7A4C82}" sibTransId="{217ACF1E-2A3B-4D3B-B7BA-60F08C9A026F}"/>
    <dgm:cxn modelId="{90A5152C-E274-46B7-9E15-51DD22B03628}" type="presOf" srcId="{BCF448C2-875B-47F0-B75B-D45B8BD2F154}" destId="{F44064D6-E013-4C9E-A43A-AF9966F29118}" srcOrd="0" destOrd="0" presId="urn:microsoft.com/office/officeart/2005/8/layout/pyramid2"/>
    <dgm:cxn modelId="{C930874F-98E7-4106-9131-62FC0452DE94}" type="presOf" srcId="{B374D41D-9D46-40F1-85B9-B12E77DCED8F}" destId="{FC003751-4592-4E31-A1DD-A90C813F9943}" srcOrd="0" destOrd="0" presId="urn:microsoft.com/office/officeart/2005/8/layout/pyramid2"/>
    <dgm:cxn modelId="{298011E5-DA18-4906-8E61-51EE8DF17DCE}" type="presOf" srcId="{37D9C9E3-2DCE-4EB7-813B-B5692543236D}" destId="{02364AC7-4C4D-4A67-8C0B-E3469BB792F5}" srcOrd="0" destOrd="0" presId="urn:microsoft.com/office/officeart/2005/8/layout/pyramid2"/>
    <dgm:cxn modelId="{2374D00E-3E80-4BC1-9BF0-717788F42019}" type="presOf" srcId="{4293A80C-784C-42EB-AC76-F11BFFA42A81}" destId="{EB4FD45F-467B-4ABD-A96A-E4D0AE0C8852}" srcOrd="0" destOrd="0" presId="urn:microsoft.com/office/officeart/2005/8/layout/pyramid2"/>
    <dgm:cxn modelId="{43971CCA-8F3C-4DDD-8010-364F3322329C}" srcId="{B374D41D-9D46-40F1-85B9-B12E77DCED8F}" destId="{BC1F5D6E-221C-4F6A-90F6-2478EDFC161D}" srcOrd="1" destOrd="0" parTransId="{ED6BC4C6-0FB7-49F2-8D3D-86A6E43FF89E}" sibTransId="{723E6404-2E7B-4465-AB46-25318ECC6F71}"/>
    <dgm:cxn modelId="{23EC2F76-0FB6-4757-9C94-9F6DEDA7F113}" type="presParOf" srcId="{FC003751-4592-4E31-A1DD-A90C813F9943}" destId="{E7B04F07-4CAE-4B29-94D5-10D6A64925A2}" srcOrd="0" destOrd="0" presId="urn:microsoft.com/office/officeart/2005/8/layout/pyramid2"/>
    <dgm:cxn modelId="{628A9059-F39B-47C5-BE97-C741D2D5D42A}" type="presParOf" srcId="{FC003751-4592-4E31-A1DD-A90C813F9943}" destId="{4A272B89-80AE-43B5-A61E-C65BB109924B}" srcOrd="1" destOrd="0" presId="urn:microsoft.com/office/officeart/2005/8/layout/pyramid2"/>
    <dgm:cxn modelId="{A0C683A5-D9CA-482A-B9E5-484F250F74F9}" type="presParOf" srcId="{4A272B89-80AE-43B5-A61E-C65BB109924B}" destId="{EB4FD45F-467B-4ABD-A96A-E4D0AE0C8852}" srcOrd="0" destOrd="0" presId="urn:microsoft.com/office/officeart/2005/8/layout/pyramid2"/>
    <dgm:cxn modelId="{9354CA6E-BD65-4EA5-BD3B-83854D1AA842}" type="presParOf" srcId="{4A272B89-80AE-43B5-A61E-C65BB109924B}" destId="{90D34A91-37BC-4AF1-BDAE-08D082F93A1F}" srcOrd="1" destOrd="0" presId="urn:microsoft.com/office/officeart/2005/8/layout/pyramid2"/>
    <dgm:cxn modelId="{BAC376E0-0EE4-41BD-A1FA-C07917B15B60}" type="presParOf" srcId="{4A272B89-80AE-43B5-A61E-C65BB109924B}" destId="{0782484F-6EB3-4165-9F14-1B4B7CA6F6D0}" srcOrd="2" destOrd="0" presId="urn:microsoft.com/office/officeart/2005/8/layout/pyramid2"/>
    <dgm:cxn modelId="{D4A2561E-2771-4E9D-9B62-DFB4B8B47D5F}" type="presParOf" srcId="{4A272B89-80AE-43B5-A61E-C65BB109924B}" destId="{A4931B5A-9073-48D9-948F-C620CDB9A7DA}" srcOrd="3" destOrd="0" presId="urn:microsoft.com/office/officeart/2005/8/layout/pyramid2"/>
    <dgm:cxn modelId="{4980A47E-BFA6-446D-8959-C26EEB4E26F1}" type="presParOf" srcId="{4A272B89-80AE-43B5-A61E-C65BB109924B}" destId="{02364AC7-4C4D-4A67-8C0B-E3469BB792F5}" srcOrd="4" destOrd="0" presId="urn:microsoft.com/office/officeart/2005/8/layout/pyramid2"/>
    <dgm:cxn modelId="{D873D2AA-7C11-4480-8238-C8FA02E03C36}" type="presParOf" srcId="{4A272B89-80AE-43B5-A61E-C65BB109924B}" destId="{BB47E334-7850-48D9-8E78-37183383401B}" srcOrd="5" destOrd="0" presId="urn:microsoft.com/office/officeart/2005/8/layout/pyramid2"/>
    <dgm:cxn modelId="{FDA0DE73-691E-4756-A9BA-8C8206B44D78}" type="presParOf" srcId="{4A272B89-80AE-43B5-A61E-C65BB109924B}" destId="{F44064D6-E013-4C9E-A43A-AF9966F29118}" srcOrd="6" destOrd="0" presId="urn:microsoft.com/office/officeart/2005/8/layout/pyramid2"/>
    <dgm:cxn modelId="{ABC38F28-A6A1-4816-A599-9542E04E8B98}" type="presParOf" srcId="{4A272B89-80AE-43B5-A61E-C65BB109924B}" destId="{5F7A2E4A-FFD6-4FAF-9BAF-2188E6E6D9E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10CA3BC-F8DA-41A9-A6F4-4A54613893E7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42B947E-3D3D-4538-B682-8C4E9C37C02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1: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развитие Центра подготовки и переподготовки специалистов нефтегазового дела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C7922BA7-25ED-4937-A6F8-4863A41E7117}" type="parTrans" cxnId="{C7833900-CF73-4683-BD8D-69D5C68093A7}">
      <dgm:prSet/>
      <dgm:spPr/>
      <dgm:t>
        <a:bodyPr/>
        <a:lstStyle/>
        <a:p>
          <a:endParaRPr lang="ru-RU"/>
        </a:p>
      </dgm:t>
    </dgm:pt>
    <dgm:pt modelId="{8C650FF4-66E7-4AE1-83B2-7032A2E278F1}" type="sibTrans" cxnId="{C7833900-CF73-4683-BD8D-69D5C68093A7}">
      <dgm:prSet/>
      <dgm:spPr/>
      <dgm:t>
        <a:bodyPr/>
        <a:lstStyle/>
        <a:p>
          <a:endParaRPr lang="ru-RU"/>
        </a:p>
      </dgm:t>
    </dgm:pt>
    <dgm:pt modelId="{F0929AEC-1549-4748-9B2B-263460EA1B9F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проекта: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1) разработка и коммерциализация технологий поисков, бурения и  добычи углеводородов на базе разработок ТПУ, ориентированных на повышение эффективности эксплуатации месторождений нефти и газа; 2) подготовка профессиональной элиты для национальной экономики; 3) совершенствование имеющихся и открытие новых образовательных программ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7EF312F7-53D7-4EC9-846D-D75DB8ABDF3A}" type="parTrans" cxnId="{9893D27A-A627-4301-BE8D-0E1A06C9C311}">
      <dgm:prSet/>
      <dgm:spPr/>
      <dgm:t>
        <a:bodyPr/>
        <a:lstStyle/>
        <a:p>
          <a:endParaRPr lang="ru-RU"/>
        </a:p>
      </dgm:t>
    </dgm:pt>
    <dgm:pt modelId="{4F646C5D-D585-427C-BD7E-EEDEB46E80FC}" type="sibTrans" cxnId="{9893D27A-A627-4301-BE8D-0E1A06C9C311}">
      <dgm:prSet/>
      <dgm:spPr/>
      <dgm:t>
        <a:bodyPr/>
        <a:lstStyle/>
        <a:p>
          <a:endParaRPr lang="ru-RU"/>
        </a:p>
      </dgm:t>
    </dgm:pt>
    <dgm:pt modelId="{460CCD03-9786-43BC-993B-BC42BB621C1B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мероприятия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1) оснащение лаборатории по подготовке керна  и  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петрофизике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( 27 млн руб.); 2) аккредитация и развитие лаборатории ( 15 млн руб.); 3) повышение безопасности эксплуатации 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нефтегазопроводов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(4 млн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руб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); 4) вхождение в ПИР  корпораций; 5) совершенствование учебного процесса  (модули, связь с производством, магистерские программы)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0B07662-CA0A-4997-86B7-0F576EA7388B}" type="parTrans" cxnId="{358E08D1-F9F2-4CE1-8518-09EAA642A188}">
      <dgm:prSet/>
      <dgm:spPr/>
      <dgm:t>
        <a:bodyPr/>
        <a:lstStyle/>
        <a:p>
          <a:endParaRPr lang="ru-RU"/>
        </a:p>
      </dgm:t>
    </dgm:pt>
    <dgm:pt modelId="{B41D5ED5-C21D-416E-B5B6-ECFDC4A4D5CD}" type="sibTrans" cxnId="{358E08D1-F9F2-4CE1-8518-09EAA642A188}">
      <dgm:prSet/>
      <dgm:spPr/>
      <dgm:t>
        <a:bodyPr/>
        <a:lstStyle/>
        <a:p>
          <a:endParaRPr lang="ru-RU"/>
        </a:p>
      </dgm:t>
    </dgm:pt>
    <dgm:pt modelId="{962C1308-47F7-4147-989D-3410F28AD9AC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ожидаемые результаты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1) проектирование, разработка и внедрение новых рецептур промывочных 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тампонажных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растворов; 2) создание методологии планирования и мониторинга разработки месторождений нефти и газа на базе современных технологий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геол.и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гидродинам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моделирования, учитывающих геологическую неоднородность и фильтрационную анизотропию пластов; 3) подготовка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высоквалифицированных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специалистов в области нефтегазового дела для ведущих компаний РФ и мира; 4) увеличение объемов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НИР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D820F9-0548-464F-A75B-28414E72CEEF}" type="parTrans" cxnId="{44F5A23F-D569-4475-88DB-6E397C08741E}">
      <dgm:prSet/>
      <dgm:spPr/>
      <dgm:t>
        <a:bodyPr/>
        <a:lstStyle/>
        <a:p>
          <a:endParaRPr lang="ru-RU"/>
        </a:p>
      </dgm:t>
    </dgm:pt>
    <dgm:pt modelId="{A135B56E-80D6-4BF2-9B49-74450E215C95}" type="sibTrans" cxnId="{44F5A23F-D569-4475-88DB-6E397C08741E}">
      <dgm:prSet/>
      <dgm:spPr/>
      <dgm:t>
        <a:bodyPr/>
        <a:lstStyle/>
        <a:p>
          <a:endParaRPr lang="ru-RU"/>
        </a:p>
      </dgm:t>
    </dgm:pt>
    <dgm:pt modelId="{D5074280-B188-4197-9B4D-2D083745B0B1}" type="pres">
      <dgm:prSet presAssocID="{D10CA3BC-F8DA-41A9-A6F4-4A54613893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36634D-633A-41D5-8081-E7FC3568D74D}" type="pres">
      <dgm:prSet presAssocID="{C42B947E-3D3D-4538-B682-8C4E9C37C027}" presName="root" presStyleCnt="0"/>
      <dgm:spPr/>
    </dgm:pt>
    <dgm:pt modelId="{BB1F8ED1-5F83-4F1D-92C6-BD739270FDF8}" type="pres">
      <dgm:prSet presAssocID="{C42B947E-3D3D-4538-B682-8C4E9C37C027}" presName="rootComposite" presStyleCnt="0"/>
      <dgm:spPr/>
    </dgm:pt>
    <dgm:pt modelId="{C9F4604C-FC06-42E5-B0F8-D6C8679D6FAB}" type="pres">
      <dgm:prSet presAssocID="{C42B947E-3D3D-4538-B682-8C4E9C37C027}" presName="rootText" presStyleLbl="node1" presStyleIdx="0" presStyleCnt="1" custScaleX="769445" custScaleY="176669" custLinFactNeighborX="-205" custLinFactNeighborY="-20379"/>
      <dgm:spPr/>
      <dgm:t>
        <a:bodyPr/>
        <a:lstStyle/>
        <a:p>
          <a:endParaRPr lang="ru-RU"/>
        </a:p>
      </dgm:t>
    </dgm:pt>
    <dgm:pt modelId="{8D2669EA-4FDF-47C7-BBEE-6A3947AF2993}" type="pres">
      <dgm:prSet presAssocID="{C42B947E-3D3D-4538-B682-8C4E9C37C0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61A72E0F-0BA4-4470-B99D-4AAAEE99C821}" type="pres">
      <dgm:prSet presAssocID="{C42B947E-3D3D-4538-B682-8C4E9C37C027}" presName="childShape" presStyleCnt="0"/>
      <dgm:spPr/>
    </dgm:pt>
    <dgm:pt modelId="{05E353CD-023A-41BE-A63C-A5F0341B4CE0}" type="pres">
      <dgm:prSet presAssocID="{7EF312F7-53D7-4EC9-846D-D75DB8ABDF3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1654143-5126-4049-BF90-E3BF1C2412EF}" type="pres">
      <dgm:prSet presAssocID="{F0929AEC-1549-4748-9B2B-263460EA1B9F}" presName="childText" presStyleLbl="bgAcc1" presStyleIdx="0" presStyleCnt="3" custScaleX="859416" custScaleY="205304" custLinFactNeighborX="-46855" custLinFactNeighborY="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8472-3995-4A65-BF01-B228F7483FE8}" type="pres">
      <dgm:prSet presAssocID="{00B07662-CA0A-4997-86B7-0F576EA7388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D7A25E5-405F-4B10-AB43-9E1D040DCA7D}" type="pres">
      <dgm:prSet presAssocID="{460CCD03-9786-43BC-993B-BC42BB621C1B}" presName="childText" presStyleLbl="bgAcc1" presStyleIdx="1" presStyleCnt="3" custScaleX="861054" custScaleY="239482" custLinFactNeighborX="-45966" custLinFactNeighborY="-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986CA-4EBE-45DF-AD0A-4410025D2844}" type="pres">
      <dgm:prSet presAssocID="{9BD820F9-0548-464F-A75B-28414E72CEE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5C5DC2C-4AE6-4E44-BE07-5E05573247B8}" type="pres">
      <dgm:prSet presAssocID="{962C1308-47F7-4147-989D-3410F28AD9AC}" presName="childText" presStyleLbl="bgAcc1" presStyleIdx="2" presStyleCnt="3" custScaleX="868204" custScaleY="325652" custLinFactNeighborX="-48896" custLinFactNeighborY="-2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B619E-E971-4BBC-A80B-7D0F8C367B57}" type="presOf" srcId="{460CCD03-9786-43BC-993B-BC42BB621C1B}" destId="{6D7A25E5-405F-4B10-AB43-9E1D040DCA7D}" srcOrd="0" destOrd="0" presId="urn:microsoft.com/office/officeart/2005/8/layout/hierarchy3"/>
    <dgm:cxn modelId="{4C732EBE-A525-46E6-B321-25A17A60372E}" type="presOf" srcId="{C42B947E-3D3D-4538-B682-8C4E9C37C027}" destId="{C9F4604C-FC06-42E5-B0F8-D6C8679D6FAB}" srcOrd="0" destOrd="0" presId="urn:microsoft.com/office/officeart/2005/8/layout/hierarchy3"/>
    <dgm:cxn modelId="{B4460CC4-E2A6-4136-8CA3-49A3CE686DCD}" type="presOf" srcId="{F0929AEC-1549-4748-9B2B-263460EA1B9F}" destId="{01654143-5126-4049-BF90-E3BF1C2412EF}" srcOrd="0" destOrd="0" presId="urn:microsoft.com/office/officeart/2005/8/layout/hierarchy3"/>
    <dgm:cxn modelId="{44F5A23F-D569-4475-88DB-6E397C08741E}" srcId="{C42B947E-3D3D-4538-B682-8C4E9C37C027}" destId="{962C1308-47F7-4147-989D-3410F28AD9AC}" srcOrd="2" destOrd="0" parTransId="{9BD820F9-0548-464F-A75B-28414E72CEEF}" sibTransId="{A135B56E-80D6-4BF2-9B49-74450E215C95}"/>
    <dgm:cxn modelId="{C7833900-CF73-4683-BD8D-69D5C68093A7}" srcId="{D10CA3BC-F8DA-41A9-A6F4-4A54613893E7}" destId="{C42B947E-3D3D-4538-B682-8C4E9C37C027}" srcOrd="0" destOrd="0" parTransId="{C7922BA7-25ED-4937-A6F8-4863A41E7117}" sibTransId="{8C650FF4-66E7-4AE1-83B2-7032A2E278F1}"/>
    <dgm:cxn modelId="{9E9BE60F-EE4F-41CD-9886-558F40809861}" type="presOf" srcId="{D10CA3BC-F8DA-41A9-A6F4-4A54613893E7}" destId="{D5074280-B188-4197-9B4D-2D083745B0B1}" srcOrd="0" destOrd="0" presId="urn:microsoft.com/office/officeart/2005/8/layout/hierarchy3"/>
    <dgm:cxn modelId="{9893D27A-A627-4301-BE8D-0E1A06C9C311}" srcId="{C42B947E-3D3D-4538-B682-8C4E9C37C027}" destId="{F0929AEC-1549-4748-9B2B-263460EA1B9F}" srcOrd="0" destOrd="0" parTransId="{7EF312F7-53D7-4EC9-846D-D75DB8ABDF3A}" sibTransId="{4F646C5D-D585-427C-BD7E-EEDEB46E80FC}"/>
    <dgm:cxn modelId="{755C18FC-BACD-4993-AAB3-A1B90BC9C88B}" type="presOf" srcId="{962C1308-47F7-4147-989D-3410F28AD9AC}" destId="{45C5DC2C-4AE6-4E44-BE07-5E05573247B8}" srcOrd="0" destOrd="0" presId="urn:microsoft.com/office/officeart/2005/8/layout/hierarchy3"/>
    <dgm:cxn modelId="{30C80E0F-9352-4ED0-A5AB-E6FBFF6237C3}" type="presOf" srcId="{9BD820F9-0548-464F-A75B-28414E72CEEF}" destId="{E4C986CA-4EBE-45DF-AD0A-4410025D2844}" srcOrd="0" destOrd="0" presId="urn:microsoft.com/office/officeart/2005/8/layout/hierarchy3"/>
    <dgm:cxn modelId="{9CF7E191-D43A-4CDE-A66C-438D1BF46EFA}" type="presOf" srcId="{00B07662-CA0A-4997-86B7-0F576EA7388B}" destId="{62258472-3995-4A65-BF01-B228F7483FE8}" srcOrd="0" destOrd="0" presId="urn:microsoft.com/office/officeart/2005/8/layout/hierarchy3"/>
    <dgm:cxn modelId="{EB952B12-1E9F-4AB3-91CE-2E8F45ED7341}" type="presOf" srcId="{C42B947E-3D3D-4538-B682-8C4E9C37C027}" destId="{8D2669EA-4FDF-47C7-BBEE-6A3947AF2993}" srcOrd="1" destOrd="0" presId="urn:microsoft.com/office/officeart/2005/8/layout/hierarchy3"/>
    <dgm:cxn modelId="{754D732C-EBE7-4B8F-A970-994E2A7B1B7C}" type="presOf" srcId="{7EF312F7-53D7-4EC9-846D-D75DB8ABDF3A}" destId="{05E353CD-023A-41BE-A63C-A5F0341B4CE0}" srcOrd="0" destOrd="0" presId="urn:microsoft.com/office/officeart/2005/8/layout/hierarchy3"/>
    <dgm:cxn modelId="{358E08D1-F9F2-4CE1-8518-09EAA642A188}" srcId="{C42B947E-3D3D-4538-B682-8C4E9C37C027}" destId="{460CCD03-9786-43BC-993B-BC42BB621C1B}" srcOrd="1" destOrd="0" parTransId="{00B07662-CA0A-4997-86B7-0F576EA7388B}" sibTransId="{B41D5ED5-C21D-416E-B5B6-ECFDC4A4D5CD}"/>
    <dgm:cxn modelId="{C861A7B4-AB39-4C0C-B662-5902BA796581}" type="presParOf" srcId="{D5074280-B188-4197-9B4D-2D083745B0B1}" destId="{4436634D-633A-41D5-8081-E7FC3568D74D}" srcOrd="0" destOrd="0" presId="urn:microsoft.com/office/officeart/2005/8/layout/hierarchy3"/>
    <dgm:cxn modelId="{0DE69D5C-7918-4C29-9284-532C13852B0E}" type="presParOf" srcId="{4436634D-633A-41D5-8081-E7FC3568D74D}" destId="{BB1F8ED1-5F83-4F1D-92C6-BD739270FDF8}" srcOrd="0" destOrd="0" presId="urn:microsoft.com/office/officeart/2005/8/layout/hierarchy3"/>
    <dgm:cxn modelId="{D73A1887-191F-40AC-89B6-AD357A6C50F6}" type="presParOf" srcId="{BB1F8ED1-5F83-4F1D-92C6-BD739270FDF8}" destId="{C9F4604C-FC06-42E5-B0F8-D6C8679D6FAB}" srcOrd="0" destOrd="0" presId="urn:microsoft.com/office/officeart/2005/8/layout/hierarchy3"/>
    <dgm:cxn modelId="{778D2FDF-8E47-4096-9727-B016A4ED2A00}" type="presParOf" srcId="{BB1F8ED1-5F83-4F1D-92C6-BD739270FDF8}" destId="{8D2669EA-4FDF-47C7-BBEE-6A3947AF2993}" srcOrd="1" destOrd="0" presId="urn:microsoft.com/office/officeart/2005/8/layout/hierarchy3"/>
    <dgm:cxn modelId="{619A7732-FFC9-4821-BA5A-B77869BB40FE}" type="presParOf" srcId="{4436634D-633A-41D5-8081-E7FC3568D74D}" destId="{61A72E0F-0BA4-4470-B99D-4AAAEE99C821}" srcOrd="1" destOrd="0" presId="urn:microsoft.com/office/officeart/2005/8/layout/hierarchy3"/>
    <dgm:cxn modelId="{4E268415-1447-4880-8799-7DE5EFF7724C}" type="presParOf" srcId="{61A72E0F-0BA4-4470-B99D-4AAAEE99C821}" destId="{05E353CD-023A-41BE-A63C-A5F0341B4CE0}" srcOrd="0" destOrd="0" presId="urn:microsoft.com/office/officeart/2005/8/layout/hierarchy3"/>
    <dgm:cxn modelId="{CDC33D70-CE16-44ED-A84E-05498D5F0644}" type="presParOf" srcId="{61A72E0F-0BA4-4470-B99D-4AAAEE99C821}" destId="{01654143-5126-4049-BF90-E3BF1C2412EF}" srcOrd="1" destOrd="0" presId="urn:microsoft.com/office/officeart/2005/8/layout/hierarchy3"/>
    <dgm:cxn modelId="{DE4C8B57-CA60-4C42-8124-FA50FEAE1E39}" type="presParOf" srcId="{61A72E0F-0BA4-4470-B99D-4AAAEE99C821}" destId="{62258472-3995-4A65-BF01-B228F7483FE8}" srcOrd="2" destOrd="0" presId="urn:microsoft.com/office/officeart/2005/8/layout/hierarchy3"/>
    <dgm:cxn modelId="{7C85B19D-BEFC-4FF4-BB72-79F4F20AD9BD}" type="presParOf" srcId="{61A72E0F-0BA4-4470-B99D-4AAAEE99C821}" destId="{6D7A25E5-405F-4B10-AB43-9E1D040DCA7D}" srcOrd="3" destOrd="0" presId="urn:microsoft.com/office/officeart/2005/8/layout/hierarchy3"/>
    <dgm:cxn modelId="{062AF1D9-D0D8-4FDA-8D3B-0A7B4A2FD8B1}" type="presParOf" srcId="{61A72E0F-0BA4-4470-B99D-4AAAEE99C821}" destId="{E4C986CA-4EBE-45DF-AD0A-4410025D2844}" srcOrd="4" destOrd="0" presId="urn:microsoft.com/office/officeart/2005/8/layout/hierarchy3"/>
    <dgm:cxn modelId="{643AD5E6-0500-42D5-A8FF-0010F93D173E}" type="presParOf" srcId="{61A72E0F-0BA4-4470-B99D-4AAAEE99C821}" destId="{45C5DC2C-4AE6-4E44-BE07-5E05573247B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10CA3BC-F8DA-41A9-A6F4-4A54613893E7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42B947E-3D3D-4538-B682-8C4E9C37C027}">
      <dgm:prSet phldrT="[Текст]" custT="1"/>
      <dgm:spPr/>
      <dgm:t>
        <a:bodyPr/>
        <a:lstStyle/>
        <a:p>
          <a:pPr algn="ctr"/>
          <a:r>
            <a:rPr lang="ru-RU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2</a:t>
          </a:r>
          <a:r>
            <a: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создание Научно-образовательного Центра «ХИМТЕК» ТПУ-СИБУР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C7922BA7-25ED-4937-A6F8-4863A41E7117}" type="parTrans" cxnId="{C7833900-CF73-4683-BD8D-69D5C68093A7}">
      <dgm:prSet/>
      <dgm:spPr/>
      <dgm:t>
        <a:bodyPr/>
        <a:lstStyle/>
        <a:p>
          <a:endParaRPr lang="ru-RU"/>
        </a:p>
      </dgm:t>
    </dgm:pt>
    <dgm:pt modelId="{8C650FF4-66E7-4AE1-83B2-7032A2E278F1}" type="sibTrans" cxnId="{C7833900-CF73-4683-BD8D-69D5C68093A7}">
      <dgm:prSet/>
      <dgm:spPr/>
      <dgm:t>
        <a:bodyPr/>
        <a:lstStyle/>
        <a:p>
          <a:endParaRPr lang="ru-RU"/>
        </a:p>
      </dgm:t>
    </dgm:pt>
    <dgm:pt modelId="{F0929AEC-1549-4748-9B2B-263460EA1B9F}">
      <dgm:prSet phldrT="[Текст]" custT="1"/>
      <dgm:spPr/>
      <dgm:t>
        <a:bodyPr anchor="t"/>
        <a:lstStyle/>
        <a:p>
          <a:pPr algn="l"/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проекта: </a:t>
          </a:r>
          <a:r>
            <a:rPr lang="ru-RU" sz="1500" b="0" dirty="0" smtClean="0">
              <a:latin typeface="Times New Roman" pitchFamily="18" charset="0"/>
              <a:cs typeface="Times New Roman" pitchFamily="18" charset="0"/>
            </a:rPr>
            <a:t>1) создание и организация работы Научно-образовательного центра целевой подготовки и переподготовки специалистов для крупных </a:t>
          </a:r>
          <a:r>
            <a:rPr lang="ru-RU" sz="1500" b="0" dirty="0" err="1" smtClean="0">
              <a:latin typeface="Times New Roman" pitchFamily="18" charset="0"/>
              <a:cs typeface="Times New Roman" pitchFamily="18" charset="0"/>
            </a:rPr>
            <a:t>пром</a:t>
          </a:r>
          <a:r>
            <a:rPr lang="ru-RU" sz="1500" b="0" dirty="0" smtClean="0">
              <a:latin typeface="Times New Roman" pitchFamily="18" charset="0"/>
              <a:cs typeface="Times New Roman" pitchFamily="18" charset="0"/>
            </a:rPr>
            <a:t>. компаний химической отрасли (в первую очередь - ЗАО «</a:t>
          </a:r>
          <a:r>
            <a:rPr lang="ru-RU" sz="1500" b="0" dirty="0" err="1" smtClean="0">
              <a:latin typeface="Times New Roman" pitchFamily="18" charset="0"/>
              <a:cs typeface="Times New Roman" pitchFamily="18" charset="0"/>
            </a:rPr>
            <a:t>СИБУР</a:t>
          </a:r>
          <a:r>
            <a:rPr lang="ru-RU" sz="1500" b="0" dirty="0" smtClean="0">
              <a:latin typeface="Times New Roman" pitchFamily="18" charset="0"/>
              <a:cs typeface="Times New Roman" pitchFamily="18" charset="0"/>
            </a:rPr>
            <a:t> Холдинг»)</a:t>
          </a:r>
        </a:p>
        <a:p>
          <a:pPr algn="ctr"/>
          <a:endParaRPr lang="ru-RU" sz="1500" b="0" dirty="0">
            <a:latin typeface="Times New Roman" pitchFamily="18" charset="0"/>
            <a:cs typeface="Times New Roman" pitchFamily="18" charset="0"/>
          </a:endParaRPr>
        </a:p>
      </dgm:t>
    </dgm:pt>
    <dgm:pt modelId="{7EF312F7-53D7-4EC9-846D-D75DB8ABDF3A}" type="parTrans" cxnId="{9893D27A-A627-4301-BE8D-0E1A06C9C311}">
      <dgm:prSet/>
      <dgm:spPr/>
      <dgm:t>
        <a:bodyPr/>
        <a:lstStyle/>
        <a:p>
          <a:endParaRPr lang="ru-RU"/>
        </a:p>
      </dgm:t>
    </dgm:pt>
    <dgm:pt modelId="{4F646C5D-D585-427C-BD7E-EEDEB46E80FC}" type="sibTrans" cxnId="{9893D27A-A627-4301-BE8D-0E1A06C9C311}">
      <dgm:prSet/>
      <dgm:spPr/>
      <dgm:t>
        <a:bodyPr/>
        <a:lstStyle/>
        <a:p>
          <a:endParaRPr lang="ru-RU"/>
        </a:p>
      </dgm:t>
    </dgm:pt>
    <dgm:pt modelId="{460CCD03-9786-43BC-993B-BC42BB621C1B}">
      <dgm:prSet phldrT="[Текст]" custT="1"/>
      <dgm:spPr/>
      <dgm:t>
        <a:bodyPr anchor="t"/>
        <a:lstStyle/>
        <a:p>
          <a:pPr algn="l"/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мероприятия: 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1)  дооснащение Международной лаборатории термореактивных полимеров (15 млн руб.); 2) дооснащение лаборатории синтеза полиолефинов (3 млн руб.); 3) открытие лаборатории контроля качества нефтепродуктов (6 млн руб.); 4) вхождение в технологические платформы и ПИР корпораций</a:t>
          </a:r>
        </a:p>
        <a:p>
          <a:pPr algn="ctr"/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00B07662-CA0A-4997-86B7-0F576EA7388B}" type="parTrans" cxnId="{358E08D1-F9F2-4CE1-8518-09EAA642A188}">
      <dgm:prSet/>
      <dgm:spPr/>
      <dgm:t>
        <a:bodyPr/>
        <a:lstStyle/>
        <a:p>
          <a:endParaRPr lang="ru-RU"/>
        </a:p>
      </dgm:t>
    </dgm:pt>
    <dgm:pt modelId="{B41D5ED5-C21D-416E-B5B6-ECFDC4A4D5CD}" type="sibTrans" cxnId="{358E08D1-F9F2-4CE1-8518-09EAA642A188}">
      <dgm:prSet/>
      <dgm:spPr/>
      <dgm:t>
        <a:bodyPr/>
        <a:lstStyle/>
        <a:p>
          <a:endParaRPr lang="ru-RU"/>
        </a:p>
      </dgm:t>
    </dgm:pt>
    <dgm:pt modelId="{962C1308-47F7-4147-989D-3410F28AD9AC}">
      <dgm:prSet phldrT="[Текст]" custT="1"/>
      <dgm:spPr/>
      <dgm:t>
        <a:bodyPr/>
        <a:lstStyle/>
        <a:p>
          <a:pPr algn="l"/>
          <a:r>
            <a:rPr lang="ru-RU" sz="15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ожидаемые результаты: 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1) система непрерывной профессиональной подготовки и переподготовки специалистов разных уровней квалификации для обеспечения высококвалифицированными конкурентоспособными кадрами </a:t>
          </a:r>
          <a:r>
            <a:rPr lang="ru-RU" sz="1500" dirty="0" err="1" smtClean="0">
              <a:latin typeface="Times New Roman" pitchFamily="18" charset="0"/>
              <a:cs typeface="Times New Roman" pitchFamily="18" charset="0"/>
            </a:rPr>
            <a:t>R&amp;D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центров и промышленных предприятий ЗАО «</a:t>
          </a:r>
          <a:r>
            <a:rPr lang="ru-RU" sz="1500" dirty="0" err="1" smtClean="0">
              <a:latin typeface="Times New Roman" pitchFamily="18" charset="0"/>
              <a:cs typeface="Times New Roman" pitchFamily="18" charset="0"/>
            </a:rPr>
            <a:t>СИБУР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Холдинг» и других компаний нефтехимической отрасли; 2) разработка перспективных полимерных материалов и технологий повышения качества топлива</a:t>
          </a:r>
        </a:p>
      </dgm:t>
    </dgm:pt>
    <dgm:pt modelId="{9BD820F9-0548-464F-A75B-28414E72CEEF}" type="parTrans" cxnId="{44F5A23F-D569-4475-88DB-6E397C08741E}">
      <dgm:prSet/>
      <dgm:spPr/>
      <dgm:t>
        <a:bodyPr/>
        <a:lstStyle/>
        <a:p>
          <a:endParaRPr lang="ru-RU"/>
        </a:p>
      </dgm:t>
    </dgm:pt>
    <dgm:pt modelId="{A135B56E-80D6-4BF2-9B49-74450E215C95}" type="sibTrans" cxnId="{44F5A23F-D569-4475-88DB-6E397C08741E}">
      <dgm:prSet/>
      <dgm:spPr/>
      <dgm:t>
        <a:bodyPr/>
        <a:lstStyle/>
        <a:p>
          <a:endParaRPr lang="ru-RU"/>
        </a:p>
      </dgm:t>
    </dgm:pt>
    <dgm:pt modelId="{D5074280-B188-4197-9B4D-2D083745B0B1}" type="pres">
      <dgm:prSet presAssocID="{D10CA3BC-F8DA-41A9-A6F4-4A54613893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36634D-633A-41D5-8081-E7FC3568D74D}" type="pres">
      <dgm:prSet presAssocID="{C42B947E-3D3D-4538-B682-8C4E9C37C027}" presName="root" presStyleCnt="0"/>
      <dgm:spPr/>
    </dgm:pt>
    <dgm:pt modelId="{BB1F8ED1-5F83-4F1D-92C6-BD739270FDF8}" type="pres">
      <dgm:prSet presAssocID="{C42B947E-3D3D-4538-B682-8C4E9C37C027}" presName="rootComposite" presStyleCnt="0"/>
      <dgm:spPr/>
    </dgm:pt>
    <dgm:pt modelId="{C9F4604C-FC06-42E5-B0F8-D6C8679D6FAB}" type="pres">
      <dgm:prSet presAssocID="{C42B947E-3D3D-4538-B682-8C4E9C37C027}" presName="rootText" presStyleLbl="node1" presStyleIdx="0" presStyleCnt="1" custScaleX="769445" custScaleY="176669" custLinFactNeighborX="-205" custLinFactNeighborY="-20379"/>
      <dgm:spPr/>
      <dgm:t>
        <a:bodyPr/>
        <a:lstStyle/>
        <a:p>
          <a:endParaRPr lang="ru-RU"/>
        </a:p>
      </dgm:t>
    </dgm:pt>
    <dgm:pt modelId="{8D2669EA-4FDF-47C7-BBEE-6A3947AF2993}" type="pres">
      <dgm:prSet presAssocID="{C42B947E-3D3D-4538-B682-8C4E9C37C0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61A72E0F-0BA4-4470-B99D-4AAAEE99C821}" type="pres">
      <dgm:prSet presAssocID="{C42B947E-3D3D-4538-B682-8C4E9C37C027}" presName="childShape" presStyleCnt="0"/>
      <dgm:spPr/>
    </dgm:pt>
    <dgm:pt modelId="{05E353CD-023A-41BE-A63C-A5F0341B4CE0}" type="pres">
      <dgm:prSet presAssocID="{7EF312F7-53D7-4EC9-846D-D75DB8ABDF3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1654143-5126-4049-BF90-E3BF1C2412EF}" type="pres">
      <dgm:prSet presAssocID="{F0929AEC-1549-4748-9B2B-263460EA1B9F}" presName="childText" presStyleLbl="bgAcc1" presStyleIdx="0" presStyleCnt="3" custScaleX="825143" custScaleY="205304" custLinFactNeighborX="-46855" custLinFactNeighborY="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8472-3995-4A65-BF01-B228F7483FE8}" type="pres">
      <dgm:prSet presAssocID="{00B07662-CA0A-4997-86B7-0F576EA7388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D7A25E5-405F-4B10-AB43-9E1D040DCA7D}" type="pres">
      <dgm:prSet presAssocID="{460CCD03-9786-43BC-993B-BC42BB621C1B}" presName="childText" presStyleLbl="bgAcc1" presStyleIdx="1" presStyleCnt="3" custScaleX="833119" custScaleY="239482" custLinFactNeighborX="-45966" custLinFactNeighborY="-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986CA-4EBE-45DF-AD0A-4410025D2844}" type="pres">
      <dgm:prSet presAssocID="{9BD820F9-0548-464F-A75B-28414E72CEE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5C5DC2C-4AE6-4E44-BE07-5E05573247B8}" type="pres">
      <dgm:prSet presAssocID="{962C1308-47F7-4147-989D-3410F28AD9AC}" presName="childText" presStyleLbl="bgAcc1" presStyleIdx="2" presStyleCnt="3" custScaleX="845665" custScaleY="325652" custLinFactNeighborX="-48896" custLinFactNeighborY="-2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80D5C-F870-4B15-A2C4-0465C989ED58}" type="presOf" srcId="{C42B947E-3D3D-4538-B682-8C4E9C37C027}" destId="{8D2669EA-4FDF-47C7-BBEE-6A3947AF2993}" srcOrd="1" destOrd="0" presId="urn:microsoft.com/office/officeart/2005/8/layout/hierarchy3"/>
    <dgm:cxn modelId="{BA790480-7411-4546-9C9E-9CA163633C75}" type="presOf" srcId="{962C1308-47F7-4147-989D-3410F28AD9AC}" destId="{45C5DC2C-4AE6-4E44-BE07-5E05573247B8}" srcOrd="0" destOrd="0" presId="urn:microsoft.com/office/officeart/2005/8/layout/hierarchy3"/>
    <dgm:cxn modelId="{03341451-356F-4869-B97F-459C4E28A99B}" type="presOf" srcId="{D10CA3BC-F8DA-41A9-A6F4-4A54613893E7}" destId="{D5074280-B188-4197-9B4D-2D083745B0B1}" srcOrd="0" destOrd="0" presId="urn:microsoft.com/office/officeart/2005/8/layout/hierarchy3"/>
    <dgm:cxn modelId="{C7833900-CF73-4683-BD8D-69D5C68093A7}" srcId="{D10CA3BC-F8DA-41A9-A6F4-4A54613893E7}" destId="{C42B947E-3D3D-4538-B682-8C4E9C37C027}" srcOrd="0" destOrd="0" parTransId="{C7922BA7-25ED-4937-A6F8-4863A41E7117}" sibTransId="{8C650FF4-66E7-4AE1-83B2-7032A2E278F1}"/>
    <dgm:cxn modelId="{DF6B18AC-28B9-47DB-B768-08DF272E1BA1}" type="presOf" srcId="{460CCD03-9786-43BC-993B-BC42BB621C1B}" destId="{6D7A25E5-405F-4B10-AB43-9E1D040DCA7D}" srcOrd="0" destOrd="0" presId="urn:microsoft.com/office/officeart/2005/8/layout/hierarchy3"/>
    <dgm:cxn modelId="{2D3855AC-1EAC-4969-ACCA-0FE8CEC60582}" type="presOf" srcId="{C42B947E-3D3D-4538-B682-8C4E9C37C027}" destId="{C9F4604C-FC06-42E5-B0F8-D6C8679D6FAB}" srcOrd="0" destOrd="0" presId="urn:microsoft.com/office/officeart/2005/8/layout/hierarchy3"/>
    <dgm:cxn modelId="{92E6BFBE-621A-4254-A555-0178006685EF}" type="presOf" srcId="{00B07662-CA0A-4997-86B7-0F576EA7388B}" destId="{62258472-3995-4A65-BF01-B228F7483FE8}" srcOrd="0" destOrd="0" presId="urn:microsoft.com/office/officeart/2005/8/layout/hierarchy3"/>
    <dgm:cxn modelId="{9893D27A-A627-4301-BE8D-0E1A06C9C311}" srcId="{C42B947E-3D3D-4538-B682-8C4E9C37C027}" destId="{F0929AEC-1549-4748-9B2B-263460EA1B9F}" srcOrd="0" destOrd="0" parTransId="{7EF312F7-53D7-4EC9-846D-D75DB8ABDF3A}" sibTransId="{4F646C5D-D585-427C-BD7E-EEDEB46E80FC}"/>
    <dgm:cxn modelId="{358E08D1-F9F2-4CE1-8518-09EAA642A188}" srcId="{C42B947E-3D3D-4538-B682-8C4E9C37C027}" destId="{460CCD03-9786-43BC-993B-BC42BB621C1B}" srcOrd="1" destOrd="0" parTransId="{00B07662-CA0A-4997-86B7-0F576EA7388B}" sibTransId="{B41D5ED5-C21D-416E-B5B6-ECFDC4A4D5CD}"/>
    <dgm:cxn modelId="{7D2E4B15-7EE1-4C96-86CE-70AB01F01AAA}" type="presOf" srcId="{F0929AEC-1549-4748-9B2B-263460EA1B9F}" destId="{01654143-5126-4049-BF90-E3BF1C2412EF}" srcOrd="0" destOrd="0" presId="urn:microsoft.com/office/officeart/2005/8/layout/hierarchy3"/>
    <dgm:cxn modelId="{44F5A23F-D569-4475-88DB-6E397C08741E}" srcId="{C42B947E-3D3D-4538-B682-8C4E9C37C027}" destId="{962C1308-47F7-4147-989D-3410F28AD9AC}" srcOrd="2" destOrd="0" parTransId="{9BD820F9-0548-464F-A75B-28414E72CEEF}" sibTransId="{A135B56E-80D6-4BF2-9B49-74450E215C95}"/>
    <dgm:cxn modelId="{72856E7E-16CB-4441-84B2-DB85188B18A7}" type="presOf" srcId="{9BD820F9-0548-464F-A75B-28414E72CEEF}" destId="{E4C986CA-4EBE-45DF-AD0A-4410025D2844}" srcOrd="0" destOrd="0" presId="urn:microsoft.com/office/officeart/2005/8/layout/hierarchy3"/>
    <dgm:cxn modelId="{AC7F24C8-97AC-461A-AC9F-36FB145CC39F}" type="presOf" srcId="{7EF312F7-53D7-4EC9-846D-D75DB8ABDF3A}" destId="{05E353CD-023A-41BE-A63C-A5F0341B4CE0}" srcOrd="0" destOrd="0" presId="urn:microsoft.com/office/officeart/2005/8/layout/hierarchy3"/>
    <dgm:cxn modelId="{75379B05-D003-4E2D-A375-F357F659C9BE}" type="presParOf" srcId="{D5074280-B188-4197-9B4D-2D083745B0B1}" destId="{4436634D-633A-41D5-8081-E7FC3568D74D}" srcOrd="0" destOrd="0" presId="urn:microsoft.com/office/officeart/2005/8/layout/hierarchy3"/>
    <dgm:cxn modelId="{6B04E74C-06C8-4B27-B1BC-6863B31CF76F}" type="presParOf" srcId="{4436634D-633A-41D5-8081-E7FC3568D74D}" destId="{BB1F8ED1-5F83-4F1D-92C6-BD739270FDF8}" srcOrd="0" destOrd="0" presId="urn:microsoft.com/office/officeart/2005/8/layout/hierarchy3"/>
    <dgm:cxn modelId="{2703EEC6-7B68-459C-B39F-DF9A87BF4BD2}" type="presParOf" srcId="{BB1F8ED1-5F83-4F1D-92C6-BD739270FDF8}" destId="{C9F4604C-FC06-42E5-B0F8-D6C8679D6FAB}" srcOrd="0" destOrd="0" presId="urn:microsoft.com/office/officeart/2005/8/layout/hierarchy3"/>
    <dgm:cxn modelId="{3ACD4D4E-7146-42DD-8FB1-C30AA3BA5A66}" type="presParOf" srcId="{BB1F8ED1-5F83-4F1D-92C6-BD739270FDF8}" destId="{8D2669EA-4FDF-47C7-BBEE-6A3947AF2993}" srcOrd="1" destOrd="0" presId="urn:microsoft.com/office/officeart/2005/8/layout/hierarchy3"/>
    <dgm:cxn modelId="{57E8A105-941C-41E2-AFA7-8D82182F9664}" type="presParOf" srcId="{4436634D-633A-41D5-8081-E7FC3568D74D}" destId="{61A72E0F-0BA4-4470-B99D-4AAAEE99C821}" srcOrd="1" destOrd="0" presId="urn:microsoft.com/office/officeart/2005/8/layout/hierarchy3"/>
    <dgm:cxn modelId="{636328D0-F13B-42CC-BB4C-DA785B011AC3}" type="presParOf" srcId="{61A72E0F-0BA4-4470-B99D-4AAAEE99C821}" destId="{05E353CD-023A-41BE-A63C-A5F0341B4CE0}" srcOrd="0" destOrd="0" presId="urn:microsoft.com/office/officeart/2005/8/layout/hierarchy3"/>
    <dgm:cxn modelId="{1307F7AF-8FE3-456E-9942-0BBF8EB840C6}" type="presParOf" srcId="{61A72E0F-0BA4-4470-B99D-4AAAEE99C821}" destId="{01654143-5126-4049-BF90-E3BF1C2412EF}" srcOrd="1" destOrd="0" presId="urn:microsoft.com/office/officeart/2005/8/layout/hierarchy3"/>
    <dgm:cxn modelId="{C8FAAFC9-87D4-4160-A68C-D1E4D3E5F762}" type="presParOf" srcId="{61A72E0F-0BA4-4470-B99D-4AAAEE99C821}" destId="{62258472-3995-4A65-BF01-B228F7483FE8}" srcOrd="2" destOrd="0" presId="urn:microsoft.com/office/officeart/2005/8/layout/hierarchy3"/>
    <dgm:cxn modelId="{92F8370F-60B7-44AF-9703-BDA56ED41591}" type="presParOf" srcId="{61A72E0F-0BA4-4470-B99D-4AAAEE99C821}" destId="{6D7A25E5-405F-4B10-AB43-9E1D040DCA7D}" srcOrd="3" destOrd="0" presId="urn:microsoft.com/office/officeart/2005/8/layout/hierarchy3"/>
    <dgm:cxn modelId="{2D3E97CE-429D-41F6-8F47-21663F1AD9E3}" type="presParOf" srcId="{61A72E0F-0BA4-4470-B99D-4AAAEE99C821}" destId="{E4C986CA-4EBE-45DF-AD0A-4410025D2844}" srcOrd="4" destOrd="0" presId="urn:microsoft.com/office/officeart/2005/8/layout/hierarchy3"/>
    <dgm:cxn modelId="{973254D7-7720-4599-A9EA-DF463520EC0B}" type="presParOf" srcId="{61A72E0F-0BA4-4470-B99D-4AAAEE99C821}" destId="{45C5DC2C-4AE6-4E44-BE07-5E05573247B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0CA3BC-F8DA-41A9-A6F4-4A54613893E7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42B947E-3D3D-4538-B682-8C4E9C37C027}">
      <dgm:prSet phldrT="[Текст]" custT="1"/>
      <dgm:spPr/>
      <dgm:t>
        <a:bodyPr/>
        <a:lstStyle/>
        <a:p>
          <a:pPr algn="ctr"/>
          <a:r>
            <a:rPr lang="ru-RU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3: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создание Центра фармацевтической и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биотехнологической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промышленности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C7922BA7-25ED-4937-A6F8-4863A41E7117}" type="parTrans" cxnId="{C7833900-CF73-4683-BD8D-69D5C68093A7}">
      <dgm:prSet/>
      <dgm:spPr/>
      <dgm:t>
        <a:bodyPr/>
        <a:lstStyle/>
        <a:p>
          <a:endParaRPr lang="ru-RU"/>
        </a:p>
      </dgm:t>
    </dgm:pt>
    <dgm:pt modelId="{8C650FF4-66E7-4AE1-83B2-7032A2E278F1}" type="sibTrans" cxnId="{C7833900-CF73-4683-BD8D-69D5C68093A7}">
      <dgm:prSet/>
      <dgm:spPr/>
      <dgm:t>
        <a:bodyPr/>
        <a:lstStyle/>
        <a:p>
          <a:endParaRPr lang="ru-RU"/>
        </a:p>
      </dgm:t>
    </dgm:pt>
    <dgm:pt modelId="{F0929AEC-1549-4748-9B2B-263460EA1B9F}">
      <dgm:prSet phldrT="[Текст]" custT="1"/>
      <dgm:spPr/>
      <dgm:t>
        <a:bodyPr anchor="t"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проекта: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1) разработка технологий переработки перспективных природных источников для создания лекарственных средств; 2) создание национальной системы подготовки профессионалов для инновационной фармацевтической и биотехнологической отрасли;  </a:t>
          </a:r>
        </a:p>
        <a:p>
          <a:pPr>
            <a:spcAft>
              <a:spcPts val="0"/>
            </a:spcAft>
          </a:pP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3) подготовка профессиональной элиты для национальной экономики</a:t>
          </a:r>
        </a:p>
        <a:p>
          <a:pPr algn="ctr">
            <a:spcAft>
              <a:spcPct val="35000"/>
            </a:spcAft>
          </a:pP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7EF312F7-53D7-4EC9-846D-D75DB8ABDF3A}" type="parTrans" cxnId="{9893D27A-A627-4301-BE8D-0E1A06C9C311}">
      <dgm:prSet/>
      <dgm:spPr/>
      <dgm:t>
        <a:bodyPr/>
        <a:lstStyle/>
        <a:p>
          <a:endParaRPr lang="ru-RU"/>
        </a:p>
      </dgm:t>
    </dgm:pt>
    <dgm:pt modelId="{4F646C5D-D585-427C-BD7E-EEDEB46E80FC}" type="sibTrans" cxnId="{9893D27A-A627-4301-BE8D-0E1A06C9C311}">
      <dgm:prSet/>
      <dgm:spPr/>
      <dgm:t>
        <a:bodyPr/>
        <a:lstStyle/>
        <a:p>
          <a:endParaRPr lang="ru-RU"/>
        </a:p>
      </dgm:t>
    </dgm:pt>
    <dgm:pt modelId="{460CCD03-9786-43BC-993B-BC42BB621C1B}">
      <dgm:prSet phldrT="[Текст]" custT="1"/>
      <dgm:spPr/>
      <dgm:t>
        <a:bodyPr anchor="t"/>
        <a:lstStyle/>
        <a:p>
          <a:pPr algn="l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мероприятия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1) запуск Центра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Р-Фарм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– ТПУ» в работу (ремонт помещений, закупка оборудования, набор магистров, разработка и согласование учебных планов); 2) запуск научно-образовательного  биотехнологического участка; 3) закупка оборудования для получения биополимеров высокой степени очистки (около 24 млн руб.); 4) вхождение в технологические платформы и ПИР корпораций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0B07662-CA0A-4997-86B7-0F576EA7388B}" type="parTrans" cxnId="{358E08D1-F9F2-4CE1-8518-09EAA642A188}">
      <dgm:prSet/>
      <dgm:spPr/>
      <dgm:t>
        <a:bodyPr/>
        <a:lstStyle/>
        <a:p>
          <a:endParaRPr lang="ru-RU"/>
        </a:p>
      </dgm:t>
    </dgm:pt>
    <dgm:pt modelId="{B41D5ED5-C21D-416E-B5B6-ECFDC4A4D5CD}" type="sibTrans" cxnId="{358E08D1-F9F2-4CE1-8518-09EAA642A188}">
      <dgm:prSet/>
      <dgm:spPr/>
      <dgm:t>
        <a:bodyPr/>
        <a:lstStyle/>
        <a:p>
          <a:endParaRPr lang="ru-RU"/>
        </a:p>
      </dgm:t>
    </dgm:pt>
    <dgm:pt modelId="{962C1308-47F7-4147-989D-3410F28AD9AC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ожидаемые результаты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1) развитие «Центра фармацевтической и биотехнологической промышленности»; </a:t>
          </a:r>
        </a:p>
        <a:p>
          <a:pPr algn="l"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2) создание биотехнологического научно-исследовательского кластера</a:t>
          </a:r>
        </a:p>
      </dgm:t>
    </dgm:pt>
    <dgm:pt modelId="{9BD820F9-0548-464F-A75B-28414E72CEEF}" type="parTrans" cxnId="{44F5A23F-D569-4475-88DB-6E397C08741E}">
      <dgm:prSet/>
      <dgm:spPr/>
      <dgm:t>
        <a:bodyPr/>
        <a:lstStyle/>
        <a:p>
          <a:endParaRPr lang="ru-RU"/>
        </a:p>
      </dgm:t>
    </dgm:pt>
    <dgm:pt modelId="{A135B56E-80D6-4BF2-9B49-74450E215C95}" type="sibTrans" cxnId="{44F5A23F-D569-4475-88DB-6E397C08741E}">
      <dgm:prSet/>
      <dgm:spPr/>
      <dgm:t>
        <a:bodyPr/>
        <a:lstStyle/>
        <a:p>
          <a:endParaRPr lang="ru-RU"/>
        </a:p>
      </dgm:t>
    </dgm:pt>
    <dgm:pt modelId="{D5074280-B188-4197-9B4D-2D083745B0B1}" type="pres">
      <dgm:prSet presAssocID="{D10CA3BC-F8DA-41A9-A6F4-4A54613893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36634D-633A-41D5-8081-E7FC3568D74D}" type="pres">
      <dgm:prSet presAssocID="{C42B947E-3D3D-4538-B682-8C4E9C37C027}" presName="root" presStyleCnt="0"/>
      <dgm:spPr/>
    </dgm:pt>
    <dgm:pt modelId="{BB1F8ED1-5F83-4F1D-92C6-BD739270FDF8}" type="pres">
      <dgm:prSet presAssocID="{C42B947E-3D3D-4538-B682-8C4E9C37C027}" presName="rootComposite" presStyleCnt="0"/>
      <dgm:spPr/>
    </dgm:pt>
    <dgm:pt modelId="{C9F4604C-FC06-42E5-B0F8-D6C8679D6FAB}" type="pres">
      <dgm:prSet presAssocID="{C42B947E-3D3D-4538-B682-8C4E9C37C027}" presName="rootText" presStyleLbl="node1" presStyleIdx="0" presStyleCnt="1" custScaleX="769445" custScaleY="176669" custLinFactNeighborX="-205" custLinFactNeighborY="-20379"/>
      <dgm:spPr/>
      <dgm:t>
        <a:bodyPr/>
        <a:lstStyle/>
        <a:p>
          <a:endParaRPr lang="ru-RU"/>
        </a:p>
      </dgm:t>
    </dgm:pt>
    <dgm:pt modelId="{8D2669EA-4FDF-47C7-BBEE-6A3947AF2993}" type="pres">
      <dgm:prSet presAssocID="{C42B947E-3D3D-4538-B682-8C4E9C37C0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61A72E0F-0BA4-4470-B99D-4AAAEE99C821}" type="pres">
      <dgm:prSet presAssocID="{C42B947E-3D3D-4538-B682-8C4E9C37C027}" presName="childShape" presStyleCnt="0"/>
      <dgm:spPr/>
    </dgm:pt>
    <dgm:pt modelId="{05E353CD-023A-41BE-A63C-A5F0341B4CE0}" type="pres">
      <dgm:prSet presAssocID="{7EF312F7-53D7-4EC9-846D-D75DB8ABDF3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1654143-5126-4049-BF90-E3BF1C2412EF}" type="pres">
      <dgm:prSet presAssocID="{F0929AEC-1549-4748-9B2B-263460EA1B9F}" presName="childText" presStyleLbl="bgAcc1" presStyleIdx="0" presStyleCnt="3" custScaleX="830961" custScaleY="243795" custLinFactNeighborX="-46855" custLinFactNeighborY="-1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8472-3995-4A65-BF01-B228F7483FE8}" type="pres">
      <dgm:prSet presAssocID="{00B07662-CA0A-4997-86B7-0F576EA7388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D7A25E5-405F-4B10-AB43-9E1D040DCA7D}" type="pres">
      <dgm:prSet presAssocID="{460CCD03-9786-43BC-993B-BC42BB621C1B}" presName="childText" presStyleLbl="bgAcc1" presStyleIdx="1" presStyleCnt="3" custScaleX="833119" custScaleY="320324" custLinFactNeighborX="-45966" custLinFactNeighborY="-29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986CA-4EBE-45DF-AD0A-4410025D2844}" type="pres">
      <dgm:prSet presAssocID="{9BD820F9-0548-464F-A75B-28414E72CEE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5C5DC2C-4AE6-4E44-BE07-5E05573247B8}" type="pres">
      <dgm:prSet presAssocID="{962C1308-47F7-4147-989D-3410F28AD9AC}" presName="childText" presStyleLbl="bgAcc1" presStyleIdx="2" presStyleCnt="3" custScaleX="840558" custScaleY="190941" custLinFactNeighborX="-48896" custLinFactNeighborY="-3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6AD47-29D8-4465-95AE-760B912372D8}" type="presOf" srcId="{D10CA3BC-F8DA-41A9-A6F4-4A54613893E7}" destId="{D5074280-B188-4197-9B4D-2D083745B0B1}" srcOrd="0" destOrd="0" presId="urn:microsoft.com/office/officeart/2005/8/layout/hierarchy3"/>
    <dgm:cxn modelId="{44F5A23F-D569-4475-88DB-6E397C08741E}" srcId="{C42B947E-3D3D-4538-B682-8C4E9C37C027}" destId="{962C1308-47F7-4147-989D-3410F28AD9AC}" srcOrd="2" destOrd="0" parTransId="{9BD820F9-0548-464F-A75B-28414E72CEEF}" sibTransId="{A135B56E-80D6-4BF2-9B49-74450E215C95}"/>
    <dgm:cxn modelId="{E0B06B3B-4CFD-45B8-99A6-A3F8B3CE8F62}" type="presOf" srcId="{460CCD03-9786-43BC-993B-BC42BB621C1B}" destId="{6D7A25E5-405F-4B10-AB43-9E1D040DCA7D}" srcOrd="0" destOrd="0" presId="urn:microsoft.com/office/officeart/2005/8/layout/hierarchy3"/>
    <dgm:cxn modelId="{C5E0A649-1AEF-410E-BE19-0D07FB582EEA}" type="presOf" srcId="{962C1308-47F7-4147-989D-3410F28AD9AC}" destId="{45C5DC2C-4AE6-4E44-BE07-5E05573247B8}" srcOrd="0" destOrd="0" presId="urn:microsoft.com/office/officeart/2005/8/layout/hierarchy3"/>
    <dgm:cxn modelId="{10DF43F3-E579-4CF5-BDCF-06BFE395C509}" type="presOf" srcId="{00B07662-CA0A-4997-86B7-0F576EA7388B}" destId="{62258472-3995-4A65-BF01-B228F7483FE8}" srcOrd="0" destOrd="0" presId="urn:microsoft.com/office/officeart/2005/8/layout/hierarchy3"/>
    <dgm:cxn modelId="{AEF4914E-5928-4C34-9878-46423C95CCF5}" type="presOf" srcId="{F0929AEC-1549-4748-9B2B-263460EA1B9F}" destId="{01654143-5126-4049-BF90-E3BF1C2412EF}" srcOrd="0" destOrd="0" presId="urn:microsoft.com/office/officeart/2005/8/layout/hierarchy3"/>
    <dgm:cxn modelId="{9893D27A-A627-4301-BE8D-0E1A06C9C311}" srcId="{C42B947E-3D3D-4538-B682-8C4E9C37C027}" destId="{F0929AEC-1549-4748-9B2B-263460EA1B9F}" srcOrd="0" destOrd="0" parTransId="{7EF312F7-53D7-4EC9-846D-D75DB8ABDF3A}" sibTransId="{4F646C5D-D585-427C-BD7E-EEDEB46E80FC}"/>
    <dgm:cxn modelId="{C7833900-CF73-4683-BD8D-69D5C68093A7}" srcId="{D10CA3BC-F8DA-41A9-A6F4-4A54613893E7}" destId="{C42B947E-3D3D-4538-B682-8C4E9C37C027}" srcOrd="0" destOrd="0" parTransId="{C7922BA7-25ED-4937-A6F8-4863A41E7117}" sibTransId="{8C650FF4-66E7-4AE1-83B2-7032A2E278F1}"/>
    <dgm:cxn modelId="{981B436A-87ED-46B6-BA71-47AE2E714901}" type="presOf" srcId="{7EF312F7-53D7-4EC9-846D-D75DB8ABDF3A}" destId="{05E353CD-023A-41BE-A63C-A5F0341B4CE0}" srcOrd="0" destOrd="0" presId="urn:microsoft.com/office/officeart/2005/8/layout/hierarchy3"/>
    <dgm:cxn modelId="{74BC0327-CDA5-43D7-B4FE-C577F29E7744}" type="presOf" srcId="{9BD820F9-0548-464F-A75B-28414E72CEEF}" destId="{E4C986CA-4EBE-45DF-AD0A-4410025D2844}" srcOrd="0" destOrd="0" presId="urn:microsoft.com/office/officeart/2005/8/layout/hierarchy3"/>
    <dgm:cxn modelId="{74708BE5-452B-4FC7-A690-7B691CEC8012}" type="presOf" srcId="{C42B947E-3D3D-4538-B682-8C4E9C37C027}" destId="{8D2669EA-4FDF-47C7-BBEE-6A3947AF2993}" srcOrd="1" destOrd="0" presId="urn:microsoft.com/office/officeart/2005/8/layout/hierarchy3"/>
    <dgm:cxn modelId="{9B7F2C7B-0BAA-4431-B00F-A421ABA3911A}" type="presOf" srcId="{C42B947E-3D3D-4538-B682-8C4E9C37C027}" destId="{C9F4604C-FC06-42E5-B0F8-D6C8679D6FAB}" srcOrd="0" destOrd="0" presId="urn:microsoft.com/office/officeart/2005/8/layout/hierarchy3"/>
    <dgm:cxn modelId="{358E08D1-F9F2-4CE1-8518-09EAA642A188}" srcId="{C42B947E-3D3D-4538-B682-8C4E9C37C027}" destId="{460CCD03-9786-43BC-993B-BC42BB621C1B}" srcOrd="1" destOrd="0" parTransId="{00B07662-CA0A-4997-86B7-0F576EA7388B}" sibTransId="{B41D5ED5-C21D-416E-B5B6-ECFDC4A4D5CD}"/>
    <dgm:cxn modelId="{8AD8EFFD-8A24-4BE7-8A79-368DF4412ED7}" type="presParOf" srcId="{D5074280-B188-4197-9B4D-2D083745B0B1}" destId="{4436634D-633A-41D5-8081-E7FC3568D74D}" srcOrd="0" destOrd="0" presId="urn:microsoft.com/office/officeart/2005/8/layout/hierarchy3"/>
    <dgm:cxn modelId="{0EE787D0-2D56-482F-AE48-562FE8EF65A5}" type="presParOf" srcId="{4436634D-633A-41D5-8081-E7FC3568D74D}" destId="{BB1F8ED1-5F83-4F1D-92C6-BD739270FDF8}" srcOrd="0" destOrd="0" presId="urn:microsoft.com/office/officeart/2005/8/layout/hierarchy3"/>
    <dgm:cxn modelId="{B4D49C26-0FA5-45CF-8DDB-A747ABFC0CF6}" type="presParOf" srcId="{BB1F8ED1-5F83-4F1D-92C6-BD739270FDF8}" destId="{C9F4604C-FC06-42E5-B0F8-D6C8679D6FAB}" srcOrd="0" destOrd="0" presId="urn:microsoft.com/office/officeart/2005/8/layout/hierarchy3"/>
    <dgm:cxn modelId="{9A0F1A5F-3733-4FED-BCDA-39775A597EFE}" type="presParOf" srcId="{BB1F8ED1-5F83-4F1D-92C6-BD739270FDF8}" destId="{8D2669EA-4FDF-47C7-BBEE-6A3947AF2993}" srcOrd="1" destOrd="0" presId="urn:microsoft.com/office/officeart/2005/8/layout/hierarchy3"/>
    <dgm:cxn modelId="{9C8A0BDA-9033-44F3-A884-8A2674C84B30}" type="presParOf" srcId="{4436634D-633A-41D5-8081-E7FC3568D74D}" destId="{61A72E0F-0BA4-4470-B99D-4AAAEE99C821}" srcOrd="1" destOrd="0" presId="urn:microsoft.com/office/officeart/2005/8/layout/hierarchy3"/>
    <dgm:cxn modelId="{C584E430-8DB8-48FC-A7F2-8DCB5FF4629C}" type="presParOf" srcId="{61A72E0F-0BA4-4470-B99D-4AAAEE99C821}" destId="{05E353CD-023A-41BE-A63C-A5F0341B4CE0}" srcOrd="0" destOrd="0" presId="urn:microsoft.com/office/officeart/2005/8/layout/hierarchy3"/>
    <dgm:cxn modelId="{C5944713-7320-4561-9ECF-F587D1D7D5A0}" type="presParOf" srcId="{61A72E0F-0BA4-4470-B99D-4AAAEE99C821}" destId="{01654143-5126-4049-BF90-E3BF1C2412EF}" srcOrd="1" destOrd="0" presId="urn:microsoft.com/office/officeart/2005/8/layout/hierarchy3"/>
    <dgm:cxn modelId="{3BC08BD8-3718-481F-A5DA-8EA820C328CA}" type="presParOf" srcId="{61A72E0F-0BA4-4470-B99D-4AAAEE99C821}" destId="{62258472-3995-4A65-BF01-B228F7483FE8}" srcOrd="2" destOrd="0" presId="urn:microsoft.com/office/officeart/2005/8/layout/hierarchy3"/>
    <dgm:cxn modelId="{8D70ADF5-5482-44B8-BB12-0A335D8E417E}" type="presParOf" srcId="{61A72E0F-0BA4-4470-B99D-4AAAEE99C821}" destId="{6D7A25E5-405F-4B10-AB43-9E1D040DCA7D}" srcOrd="3" destOrd="0" presId="urn:microsoft.com/office/officeart/2005/8/layout/hierarchy3"/>
    <dgm:cxn modelId="{A17023E3-33FC-4526-A61D-E1A3AABD4BE0}" type="presParOf" srcId="{61A72E0F-0BA4-4470-B99D-4AAAEE99C821}" destId="{E4C986CA-4EBE-45DF-AD0A-4410025D2844}" srcOrd="4" destOrd="0" presId="urn:microsoft.com/office/officeart/2005/8/layout/hierarchy3"/>
    <dgm:cxn modelId="{8686B5FD-CBE9-4FB0-BDD8-3E146DC79AC5}" type="presParOf" srcId="{61A72E0F-0BA4-4470-B99D-4AAAEE99C821}" destId="{45C5DC2C-4AE6-4E44-BE07-5E05573247B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FC61BAA-1C91-4FAB-B554-0CABC207D36D}" type="doc">
      <dgm:prSet loTypeId="urn:microsoft.com/office/officeart/2008/layout/LinedList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7A7B3C7-A15F-4F96-AA0A-C2FF426BA11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Открытие научно-образовательного Центра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Химтек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» 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СИБУР-ТПУ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F194D0D-6A20-4266-93F7-9990C0B563EA}" type="parTrans" cxnId="{A6816E39-9D22-49DC-B016-3F9273948C36}">
      <dgm:prSet/>
      <dgm:spPr/>
      <dgm:t>
        <a:bodyPr/>
        <a:lstStyle/>
        <a:p>
          <a:endParaRPr lang="ru-RU"/>
        </a:p>
      </dgm:t>
    </dgm:pt>
    <dgm:pt modelId="{5B7FE622-7BCD-46DC-865D-A9DDFCB58157}" type="sibTrans" cxnId="{A6816E39-9D22-49DC-B016-3F9273948C36}">
      <dgm:prSet/>
      <dgm:spPr/>
      <dgm:t>
        <a:bodyPr/>
        <a:lstStyle/>
        <a:p>
          <a:endParaRPr lang="ru-RU"/>
        </a:p>
      </dgm:t>
    </dgm:pt>
    <dgm:pt modelId="{989F6B3B-5A7C-41DE-A121-6C97AA08EF45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latin typeface="Times New Roman" pitchFamily="18" charset="0"/>
              <a:cs typeface="Times New Roman" pitchFamily="18" charset="0"/>
            </a:rPr>
            <a:t>Открытие совместных магистерских программ с университетами </a:t>
          </a:r>
          <a:r>
            <a:rPr lang="en-US" sz="2000" b="1" smtClean="0">
              <a:latin typeface="Times New Roman" pitchFamily="18" charset="0"/>
              <a:cs typeface="Times New Roman" pitchFamily="18" charset="0"/>
            </a:rPr>
            <a:t>Newcastel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en-US" sz="2000" b="1" smtClean="0">
              <a:latin typeface="Times New Roman" pitchFamily="18" charset="0"/>
              <a:cs typeface="Times New Roman" pitchFamily="18" charset="0"/>
            </a:rPr>
            <a:t>Aalborg University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E604DBE-05B2-419B-98C8-84A54851D885}" type="parTrans" cxnId="{FB2AFA1B-3BA5-4E68-9FE6-19DBD9968D94}">
      <dgm:prSet/>
      <dgm:spPr/>
      <dgm:t>
        <a:bodyPr/>
        <a:lstStyle/>
        <a:p>
          <a:endParaRPr lang="ru-RU"/>
        </a:p>
      </dgm:t>
    </dgm:pt>
    <dgm:pt modelId="{AAA7B26B-03B1-481E-B689-3C4862B231D3}" type="sibTrans" cxnId="{FB2AFA1B-3BA5-4E68-9FE6-19DBD9968D94}">
      <dgm:prSet/>
      <dgm:spPr/>
      <dgm:t>
        <a:bodyPr/>
        <a:lstStyle/>
        <a:p>
          <a:endParaRPr lang="ru-RU"/>
        </a:p>
      </dgm:t>
    </dgm:pt>
    <dgm:pt modelId="{3B443F6B-A18A-4B7E-8732-9FEC5A24FBDB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effectLst/>
              <a:latin typeface="Times New Roman" pitchFamily="18" charset="0"/>
              <a:cs typeface="Times New Roman" pitchFamily="18" charset="0"/>
            </a:rPr>
            <a:t>Открытие учебно-тренировочного центра по подготовке специалистов в области добычи углеводородов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effectLst/>
              <a:latin typeface="Times New Roman" pitchFamily="18" charset="0"/>
              <a:cs typeface="Times New Roman" pitchFamily="18" charset="0"/>
            </a:rPr>
            <a:t>«Виртуальный промысел»</a:t>
          </a:r>
          <a:endParaRPr lang="ru-RU" sz="2000" b="1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932408F-F73D-46FD-8C44-27015F1B98EA}" type="parTrans" cxnId="{873FF2A1-7FDE-41BC-BE98-0A0DD81FAA54}">
      <dgm:prSet/>
      <dgm:spPr/>
      <dgm:t>
        <a:bodyPr/>
        <a:lstStyle/>
        <a:p>
          <a:endParaRPr lang="ru-RU"/>
        </a:p>
      </dgm:t>
    </dgm:pt>
    <dgm:pt modelId="{BDF860A7-4357-48E1-96FA-291E069BA665}" type="sibTrans" cxnId="{873FF2A1-7FDE-41BC-BE98-0A0DD81FAA54}">
      <dgm:prSet/>
      <dgm:spPr/>
      <dgm:t>
        <a:bodyPr/>
        <a:lstStyle/>
        <a:p>
          <a:endParaRPr lang="ru-RU"/>
        </a:p>
      </dgm:t>
    </dgm:pt>
    <dgm:pt modelId="{21B38454-C4A7-4FC5-95BA-20BCB4608E9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Открытие центра по изучению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уролитов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BADEAD13-827B-4BBD-8721-E1AF421A4991}" type="parTrans" cxnId="{59EF9428-18FC-4BC2-9960-1FD959B5F5DF}">
      <dgm:prSet/>
      <dgm:spPr/>
      <dgm:t>
        <a:bodyPr/>
        <a:lstStyle/>
        <a:p>
          <a:endParaRPr lang="ru-RU"/>
        </a:p>
      </dgm:t>
    </dgm:pt>
    <dgm:pt modelId="{659EBA63-F019-46C9-8421-845415F0326A}" type="sibTrans" cxnId="{59EF9428-18FC-4BC2-9960-1FD959B5F5DF}">
      <dgm:prSet/>
      <dgm:spPr/>
      <dgm:t>
        <a:bodyPr/>
        <a:lstStyle/>
        <a:p>
          <a:endParaRPr lang="ru-RU"/>
        </a:p>
      </dgm:t>
    </dgm:pt>
    <dgm:pt modelId="{DD2BFED2-B3D3-47F2-864D-06B31ECA4BE6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latin typeface="Times New Roman" pitchFamily="18" charset="0"/>
              <a:cs typeface="Times New Roman" pitchFamily="18" charset="0"/>
            </a:rPr>
            <a:t>Создание лабораторного комплекса по изучению геохимии пород</a:t>
          </a: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589A8CBC-B75A-4CFA-A346-76CEBF9D142D}" type="parTrans" cxnId="{C8F44C7A-1EBF-42AB-9926-F764979501EA}">
      <dgm:prSet/>
      <dgm:spPr/>
      <dgm:t>
        <a:bodyPr/>
        <a:lstStyle/>
        <a:p>
          <a:endParaRPr lang="ru-RU"/>
        </a:p>
      </dgm:t>
    </dgm:pt>
    <dgm:pt modelId="{A6902DC3-0864-4CC5-9134-697983BAB559}" type="sibTrans" cxnId="{C8F44C7A-1EBF-42AB-9926-F764979501EA}">
      <dgm:prSet/>
      <dgm:spPr/>
      <dgm:t>
        <a:bodyPr/>
        <a:lstStyle/>
        <a:p>
          <a:endParaRPr lang="ru-RU"/>
        </a:p>
      </dgm:t>
    </dgm:pt>
    <dgm:pt modelId="{28B647F5-D3BA-49C9-8F40-8CC605C1ED85}" type="pres">
      <dgm:prSet presAssocID="{8FC61BAA-1C91-4FAB-B554-0CABC207D3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34C1FF-722F-4BF1-9793-9DE536483278}" type="pres">
      <dgm:prSet presAssocID="{87A7B3C7-A15F-4F96-AA0A-C2FF426BA119}" presName="thickLine" presStyleLbl="alignNode1" presStyleIdx="0" presStyleCnt="5"/>
      <dgm:spPr/>
      <dgm:t>
        <a:bodyPr/>
        <a:lstStyle/>
        <a:p>
          <a:endParaRPr lang="ru-RU"/>
        </a:p>
      </dgm:t>
    </dgm:pt>
    <dgm:pt modelId="{3EB56E7A-6D8E-4FA3-9670-8A6B26333B9B}" type="pres">
      <dgm:prSet presAssocID="{87A7B3C7-A15F-4F96-AA0A-C2FF426BA119}" presName="horz1" presStyleCnt="0"/>
      <dgm:spPr/>
      <dgm:t>
        <a:bodyPr/>
        <a:lstStyle/>
        <a:p>
          <a:endParaRPr lang="ru-RU"/>
        </a:p>
      </dgm:t>
    </dgm:pt>
    <dgm:pt modelId="{B7F1BDF2-BE94-40BE-B4F5-3B1CAE8E3611}" type="pres">
      <dgm:prSet presAssocID="{87A7B3C7-A15F-4F96-AA0A-C2FF426BA119}" presName="tx1" presStyleLbl="revTx" presStyleIdx="0" presStyleCnt="5" custScaleX="96275" custScaleY="58354"/>
      <dgm:spPr/>
      <dgm:t>
        <a:bodyPr/>
        <a:lstStyle/>
        <a:p>
          <a:endParaRPr lang="ru-RU"/>
        </a:p>
      </dgm:t>
    </dgm:pt>
    <dgm:pt modelId="{AFEA4DFA-BB21-44FB-A336-EA261F455200}" type="pres">
      <dgm:prSet presAssocID="{87A7B3C7-A15F-4F96-AA0A-C2FF426BA119}" presName="vert1" presStyleCnt="0"/>
      <dgm:spPr/>
      <dgm:t>
        <a:bodyPr/>
        <a:lstStyle/>
        <a:p>
          <a:endParaRPr lang="ru-RU"/>
        </a:p>
      </dgm:t>
    </dgm:pt>
    <dgm:pt modelId="{D3533BD1-73AE-4893-BB66-BCD8700B2BB1}" type="pres">
      <dgm:prSet presAssocID="{989F6B3B-5A7C-41DE-A121-6C97AA08EF45}" presName="thickLine" presStyleLbl="alignNode1" presStyleIdx="1" presStyleCnt="5"/>
      <dgm:spPr/>
      <dgm:t>
        <a:bodyPr/>
        <a:lstStyle/>
        <a:p>
          <a:endParaRPr lang="ru-RU"/>
        </a:p>
      </dgm:t>
    </dgm:pt>
    <dgm:pt modelId="{9DFAA19F-EB7A-46F6-BEEE-FED9DA79A538}" type="pres">
      <dgm:prSet presAssocID="{989F6B3B-5A7C-41DE-A121-6C97AA08EF45}" presName="horz1" presStyleCnt="0"/>
      <dgm:spPr/>
      <dgm:t>
        <a:bodyPr/>
        <a:lstStyle/>
        <a:p>
          <a:endParaRPr lang="ru-RU"/>
        </a:p>
      </dgm:t>
    </dgm:pt>
    <dgm:pt modelId="{5FDCF26F-40BC-436D-BAC8-B6EBF03DFEAF}" type="pres">
      <dgm:prSet presAssocID="{989F6B3B-5A7C-41DE-A121-6C97AA08EF45}" presName="tx1" presStyleLbl="revTx" presStyleIdx="1" presStyleCnt="5" custScaleY="59430"/>
      <dgm:spPr/>
      <dgm:t>
        <a:bodyPr/>
        <a:lstStyle/>
        <a:p>
          <a:endParaRPr lang="ru-RU"/>
        </a:p>
      </dgm:t>
    </dgm:pt>
    <dgm:pt modelId="{672BE2F1-90AD-4942-9B57-003330CB3107}" type="pres">
      <dgm:prSet presAssocID="{989F6B3B-5A7C-41DE-A121-6C97AA08EF45}" presName="vert1" presStyleCnt="0"/>
      <dgm:spPr/>
      <dgm:t>
        <a:bodyPr/>
        <a:lstStyle/>
        <a:p>
          <a:endParaRPr lang="ru-RU"/>
        </a:p>
      </dgm:t>
    </dgm:pt>
    <dgm:pt modelId="{5E1B5EA5-FF42-4B36-ACAD-459AC3EC6B97}" type="pres">
      <dgm:prSet presAssocID="{3B443F6B-A18A-4B7E-8732-9FEC5A24FBDB}" presName="thickLine" presStyleLbl="alignNode1" presStyleIdx="2" presStyleCnt="5"/>
      <dgm:spPr/>
      <dgm:t>
        <a:bodyPr/>
        <a:lstStyle/>
        <a:p>
          <a:endParaRPr lang="ru-RU"/>
        </a:p>
      </dgm:t>
    </dgm:pt>
    <dgm:pt modelId="{AF8CEB11-3C28-4E9F-A96A-7850310C8969}" type="pres">
      <dgm:prSet presAssocID="{3B443F6B-A18A-4B7E-8732-9FEC5A24FBDB}" presName="horz1" presStyleCnt="0"/>
      <dgm:spPr/>
      <dgm:t>
        <a:bodyPr/>
        <a:lstStyle/>
        <a:p>
          <a:endParaRPr lang="ru-RU"/>
        </a:p>
      </dgm:t>
    </dgm:pt>
    <dgm:pt modelId="{63EE6B32-715C-40E4-A269-0FBFDEC17F05}" type="pres">
      <dgm:prSet presAssocID="{3B443F6B-A18A-4B7E-8732-9FEC5A24FBDB}" presName="tx1" presStyleLbl="revTx" presStyleIdx="2" presStyleCnt="5" custScaleY="63042"/>
      <dgm:spPr/>
      <dgm:t>
        <a:bodyPr/>
        <a:lstStyle/>
        <a:p>
          <a:endParaRPr lang="ru-RU"/>
        </a:p>
      </dgm:t>
    </dgm:pt>
    <dgm:pt modelId="{70AAB6FE-3AF3-482C-BB3B-E7D1DC544ED2}" type="pres">
      <dgm:prSet presAssocID="{3B443F6B-A18A-4B7E-8732-9FEC5A24FBDB}" presName="vert1" presStyleCnt="0"/>
      <dgm:spPr/>
      <dgm:t>
        <a:bodyPr/>
        <a:lstStyle/>
        <a:p>
          <a:endParaRPr lang="ru-RU"/>
        </a:p>
      </dgm:t>
    </dgm:pt>
    <dgm:pt modelId="{20E38011-3459-4529-A1A4-1FF18A8CF2FE}" type="pres">
      <dgm:prSet presAssocID="{21B38454-C4A7-4FC5-95BA-20BCB4608E9D}" presName="thickLine" presStyleLbl="alignNode1" presStyleIdx="3" presStyleCnt="5"/>
      <dgm:spPr/>
      <dgm:t>
        <a:bodyPr/>
        <a:lstStyle/>
        <a:p>
          <a:endParaRPr lang="ru-RU"/>
        </a:p>
      </dgm:t>
    </dgm:pt>
    <dgm:pt modelId="{9B159509-07A7-48DC-A7A3-830F1A6F9BFA}" type="pres">
      <dgm:prSet presAssocID="{21B38454-C4A7-4FC5-95BA-20BCB4608E9D}" presName="horz1" presStyleCnt="0"/>
      <dgm:spPr/>
      <dgm:t>
        <a:bodyPr/>
        <a:lstStyle/>
        <a:p>
          <a:endParaRPr lang="ru-RU"/>
        </a:p>
      </dgm:t>
    </dgm:pt>
    <dgm:pt modelId="{7EBC7E45-9AAE-447A-B836-BE12E4E356B0}" type="pres">
      <dgm:prSet presAssocID="{21B38454-C4A7-4FC5-95BA-20BCB4608E9D}" presName="tx1" presStyleLbl="revTx" presStyleIdx="3" presStyleCnt="5" custScaleY="37368"/>
      <dgm:spPr/>
      <dgm:t>
        <a:bodyPr/>
        <a:lstStyle/>
        <a:p>
          <a:endParaRPr lang="ru-RU"/>
        </a:p>
      </dgm:t>
    </dgm:pt>
    <dgm:pt modelId="{9A0EFAF4-F477-4BE4-9D75-C15E7FD6B47E}" type="pres">
      <dgm:prSet presAssocID="{21B38454-C4A7-4FC5-95BA-20BCB4608E9D}" presName="vert1" presStyleCnt="0"/>
      <dgm:spPr/>
      <dgm:t>
        <a:bodyPr/>
        <a:lstStyle/>
        <a:p>
          <a:endParaRPr lang="ru-RU"/>
        </a:p>
      </dgm:t>
    </dgm:pt>
    <dgm:pt modelId="{9B121414-D83B-4622-81FB-0981AE5D3DCD}" type="pres">
      <dgm:prSet presAssocID="{DD2BFED2-B3D3-47F2-864D-06B31ECA4BE6}" presName="thickLine" presStyleLbl="alignNode1" presStyleIdx="4" presStyleCnt="5"/>
      <dgm:spPr/>
      <dgm:t>
        <a:bodyPr/>
        <a:lstStyle/>
        <a:p>
          <a:endParaRPr lang="ru-RU"/>
        </a:p>
      </dgm:t>
    </dgm:pt>
    <dgm:pt modelId="{EF0D3206-178C-4A56-A653-A90D284C461F}" type="pres">
      <dgm:prSet presAssocID="{DD2BFED2-B3D3-47F2-864D-06B31ECA4BE6}" presName="horz1" presStyleCnt="0"/>
      <dgm:spPr/>
      <dgm:t>
        <a:bodyPr/>
        <a:lstStyle/>
        <a:p>
          <a:endParaRPr lang="ru-RU"/>
        </a:p>
      </dgm:t>
    </dgm:pt>
    <dgm:pt modelId="{4F873988-0436-4E96-A933-6A4F52460D88}" type="pres">
      <dgm:prSet presAssocID="{DD2BFED2-B3D3-47F2-864D-06B31ECA4BE6}" presName="tx1" presStyleLbl="revTx" presStyleIdx="4" presStyleCnt="5" custScaleY="46078"/>
      <dgm:spPr/>
      <dgm:t>
        <a:bodyPr/>
        <a:lstStyle/>
        <a:p>
          <a:endParaRPr lang="ru-RU"/>
        </a:p>
      </dgm:t>
    </dgm:pt>
    <dgm:pt modelId="{1C1074F0-74BE-4C36-BB53-D3673CA39FDF}" type="pres">
      <dgm:prSet presAssocID="{DD2BFED2-B3D3-47F2-864D-06B31ECA4BE6}" presName="vert1" presStyleCnt="0"/>
      <dgm:spPr/>
      <dgm:t>
        <a:bodyPr/>
        <a:lstStyle/>
        <a:p>
          <a:endParaRPr lang="ru-RU"/>
        </a:p>
      </dgm:t>
    </dgm:pt>
  </dgm:ptLst>
  <dgm:cxnLst>
    <dgm:cxn modelId="{47ED2484-9605-48AE-8834-215F62A0C56A}" type="presOf" srcId="{3B443F6B-A18A-4B7E-8732-9FEC5A24FBDB}" destId="{63EE6B32-715C-40E4-A269-0FBFDEC17F05}" srcOrd="0" destOrd="0" presId="urn:microsoft.com/office/officeart/2008/layout/LinedList"/>
    <dgm:cxn modelId="{2C88464C-1A02-4840-914D-D34AB8D196C3}" type="presOf" srcId="{989F6B3B-5A7C-41DE-A121-6C97AA08EF45}" destId="{5FDCF26F-40BC-436D-BAC8-B6EBF03DFEAF}" srcOrd="0" destOrd="0" presId="urn:microsoft.com/office/officeart/2008/layout/LinedList"/>
    <dgm:cxn modelId="{A6816E39-9D22-49DC-B016-3F9273948C36}" srcId="{8FC61BAA-1C91-4FAB-B554-0CABC207D36D}" destId="{87A7B3C7-A15F-4F96-AA0A-C2FF426BA119}" srcOrd="0" destOrd="0" parTransId="{6F194D0D-6A20-4266-93F7-9990C0B563EA}" sibTransId="{5B7FE622-7BCD-46DC-865D-A9DDFCB58157}"/>
    <dgm:cxn modelId="{873FF2A1-7FDE-41BC-BE98-0A0DD81FAA54}" srcId="{8FC61BAA-1C91-4FAB-B554-0CABC207D36D}" destId="{3B443F6B-A18A-4B7E-8732-9FEC5A24FBDB}" srcOrd="2" destOrd="0" parTransId="{1932408F-F73D-46FD-8C44-27015F1B98EA}" sibTransId="{BDF860A7-4357-48E1-96FA-291E069BA665}"/>
    <dgm:cxn modelId="{43C63DF7-261E-43A2-A216-B52D0C8D81B0}" type="presOf" srcId="{87A7B3C7-A15F-4F96-AA0A-C2FF426BA119}" destId="{B7F1BDF2-BE94-40BE-B4F5-3B1CAE8E3611}" srcOrd="0" destOrd="0" presId="urn:microsoft.com/office/officeart/2008/layout/LinedList"/>
    <dgm:cxn modelId="{C8F44C7A-1EBF-42AB-9926-F764979501EA}" srcId="{8FC61BAA-1C91-4FAB-B554-0CABC207D36D}" destId="{DD2BFED2-B3D3-47F2-864D-06B31ECA4BE6}" srcOrd="4" destOrd="0" parTransId="{589A8CBC-B75A-4CFA-A346-76CEBF9D142D}" sibTransId="{A6902DC3-0864-4CC5-9134-697983BAB559}"/>
    <dgm:cxn modelId="{1B1B6351-BCEB-4526-A873-DBC0A6A5FEC7}" type="presOf" srcId="{21B38454-C4A7-4FC5-95BA-20BCB4608E9D}" destId="{7EBC7E45-9AAE-447A-B836-BE12E4E356B0}" srcOrd="0" destOrd="0" presId="urn:microsoft.com/office/officeart/2008/layout/LinedList"/>
    <dgm:cxn modelId="{59EF9428-18FC-4BC2-9960-1FD959B5F5DF}" srcId="{8FC61BAA-1C91-4FAB-B554-0CABC207D36D}" destId="{21B38454-C4A7-4FC5-95BA-20BCB4608E9D}" srcOrd="3" destOrd="0" parTransId="{BADEAD13-827B-4BBD-8721-E1AF421A4991}" sibTransId="{659EBA63-F019-46C9-8421-845415F0326A}"/>
    <dgm:cxn modelId="{31156811-2110-44B3-80AF-1A7BF2136B57}" type="presOf" srcId="{8FC61BAA-1C91-4FAB-B554-0CABC207D36D}" destId="{28B647F5-D3BA-49C9-8F40-8CC605C1ED85}" srcOrd="0" destOrd="0" presId="urn:microsoft.com/office/officeart/2008/layout/LinedList"/>
    <dgm:cxn modelId="{FB2AFA1B-3BA5-4E68-9FE6-19DBD9968D94}" srcId="{8FC61BAA-1C91-4FAB-B554-0CABC207D36D}" destId="{989F6B3B-5A7C-41DE-A121-6C97AA08EF45}" srcOrd="1" destOrd="0" parTransId="{4E604DBE-05B2-419B-98C8-84A54851D885}" sibTransId="{AAA7B26B-03B1-481E-B689-3C4862B231D3}"/>
    <dgm:cxn modelId="{0368A85B-7E0F-421D-9398-98C64CBE9CF8}" type="presOf" srcId="{DD2BFED2-B3D3-47F2-864D-06B31ECA4BE6}" destId="{4F873988-0436-4E96-A933-6A4F52460D88}" srcOrd="0" destOrd="0" presId="urn:microsoft.com/office/officeart/2008/layout/LinedList"/>
    <dgm:cxn modelId="{42450F3A-C6F9-467E-810C-06D17C9E495E}" type="presParOf" srcId="{28B647F5-D3BA-49C9-8F40-8CC605C1ED85}" destId="{AB34C1FF-722F-4BF1-9793-9DE536483278}" srcOrd="0" destOrd="0" presId="urn:microsoft.com/office/officeart/2008/layout/LinedList"/>
    <dgm:cxn modelId="{8EEC4968-0A4B-46EB-B6B3-114B54CAD4D5}" type="presParOf" srcId="{28B647F5-D3BA-49C9-8F40-8CC605C1ED85}" destId="{3EB56E7A-6D8E-4FA3-9670-8A6B26333B9B}" srcOrd="1" destOrd="0" presId="urn:microsoft.com/office/officeart/2008/layout/LinedList"/>
    <dgm:cxn modelId="{6E9F89F4-23CE-4411-88B4-7B2868A85E49}" type="presParOf" srcId="{3EB56E7A-6D8E-4FA3-9670-8A6B26333B9B}" destId="{B7F1BDF2-BE94-40BE-B4F5-3B1CAE8E3611}" srcOrd="0" destOrd="0" presId="urn:microsoft.com/office/officeart/2008/layout/LinedList"/>
    <dgm:cxn modelId="{33F474F0-6D98-4604-BE35-651BCE934CDD}" type="presParOf" srcId="{3EB56E7A-6D8E-4FA3-9670-8A6B26333B9B}" destId="{AFEA4DFA-BB21-44FB-A336-EA261F455200}" srcOrd="1" destOrd="0" presId="urn:microsoft.com/office/officeart/2008/layout/LinedList"/>
    <dgm:cxn modelId="{45DF310D-B4B1-4980-B18D-D0C7ED0A6091}" type="presParOf" srcId="{28B647F5-D3BA-49C9-8F40-8CC605C1ED85}" destId="{D3533BD1-73AE-4893-BB66-BCD8700B2BB1}" srcOrd="2" destOrd="0" presId="urn:microsoft.com/office/officeart/2008/layout/LinedList"/>
    <dgm:cxn modelId="{4C390FCC-B24F-44AC-B4D3-76F19BEC7077}" type="presParOf" srcId="{28B647F5-D3BA-49C9-8F40-8CC605C1ED85}" destId="{9DFAA19F-EB7A-46F6-BEEE-FED9DA79A538}" srcOrd="3" destOrd="0" presId="urn:microsoft.com/office/officeart/2008/layout/LinedList"/>
    <dgm:cxn modelId="{2016444B-9815-4207-A286-E0BE1359F219}" type="presParOf" srcId="{9DFAA19F-EB7A-46F6-BEEE-FED9DA79A538}" destId="{5FDCF26F-40BC-436D-BAC8-B6EBF03DFEAF}" srcOrd="0" destOrd="0" presId="urn:microsoft.com/office/officeart/2008/layout/LinedList"/>
    <dgm:cxn modelId="{AAD5D3AB-4DE8-48DD-9972-30F69E95DA19}" type="presParOf" srcId="{9DFAA19F-EB7A-46F6-BEEE-FED9DA79A538}" destId="{672BE2F1-90AD-4942-9B57-003330CB3107}" srcOrd="1" destOrd="0" presId="urn:microsoft.com/office/officeart/2008/layout/LinedList"/>
    <dgm:cxn modelId="{6F84996F-FCE8-42DF-92F9-D0A68CE88501}" type="presParOf" srcId="{28B647F5-D3BA-49C9-8F40-8CC605C1ED85}" destId="{5E1B5EA5-FF42-4B36-ACAD-459AC3EC6B97}" srcOrd="4" destOrd="0" presId="urn:microsoft.com/office/officeart/2008/layout/LinedList"/>
    <dgm:cxn modelId="{790C6B53-2580-410F-8011-97D8EAAD38B1}" type="presParOf" srcId="{28B647F5-D3BA-49C9-8F40-8CC605C1ED85}" destId="{AF8CEB11-3C28-4E9F-A96A-7850310C8969}" srcOrd="5" destOrd="0" presId="urn:microsoft.com/office/officeart/2008/layout/LinedList"/>
    <dgm:cxn modelId="{FE4720EF-E303-4313-9A80-B5A26D6E3DD8}" type="presParOf" srcId="{AF8CEB11-3C28-4E9F-A96A-7850310C8969}" destId="{63EE6B32-715C-40E4-A269-0FBFDEC17F05}" srcOrd="0" destOrd="0" presId="urn:microsoft.com/office/officeart/2008/layout/LinedList"/>
    <dgm:cxn modelId="{0DD87F21-0C57-4396-9551-D052808D2891}" type="presParOf" srcId="{AF8CEB11-3C28-4E9F-A96A-7850310C8969}" destId="{70AAB6FE-3AF3-482C-BB3B-E7D1DC544ED2}" srcOrd="1" destOrd="0" presId="urn:microsoft.com/office/officeart/2008/layout/LinedList"/>
    <dgm:cxn modelId="{1809FFAF-76DA-4990-B9A7-83CA32B7047F}" type="presParOf" srcId="{28B647F5-D3BA-49C9-8F40-8CC605C1ED85}" destId="{20E38011-3459-4529-A1A4-1FF18A8CF2FE}" srcOrd="6" destOrd="0" presId="urn:microsoft.com/office/officeart/2008/layout/LinedList"/>
    <dgm:cxn modelId="{C2278BBD-105A-4714-9DF4-C8F3B4D26E54}" type="presParOf" srcId="{28B647F5-D3BA-49C9-8F40-8CC605C1ED85}" destId="{9B159509-07A7-48DC-A7A3-830F1A6F9BFA}" srcOrd="7" destOrd="0" presId="urn:microsoft.com/office/officeart/2008/layout/LinedList"/>
    <dgm:cxn modelId="{70ADB254-8645-4ABD-B350-70C9403F65F9}" type="presParOf" srcId="{9B159509-07A7-48DC-A7A3-830F1A6F9BFA}" destId="{7EBC7E45-9AAE-447A-B836-BE12E4E356B0}" srcOrd="0" destOrd="0" presId="urn:microsoft.com/office/officeart/2008/layout/LinedList"/>
    <dgm:cxn modelId="{12CA71E1-E4BF-4012-8360-EE884319D940}" type="presParOf" srcId="{9B159509-07A7-48DC-A7A3-830F1A6F9BFA}" destId="{9A0EFAF4-F477-4BE4-9D75-C15E7FD6B47E}" srcOrd="1" destOrd="0" presId="urn:microsoft.com/office/officeart/2008/layout/LinedList"/>
    <dgm:cxn modelId="{CC399703-E82E-49D3-AE5E-E32AA060137F}" type="presParOf" srcId="{28B647F5-D3BA-49C9-8F40-8CC605C1ED85}" destId="{9B121414-D83B-4622-81FB-0981AE5D3DCD}" srcOrd="8" destOrd="0" presId="urn:microsoft.com/office/officeart/2008/layout/LinedList"/>
    <dgm:cxn modelId="{D665AD94-B03B-4FAD-99C7-BA158BEA932F}" type="presParOf" srcId="{28B647F5-D3BA-49C9-8F40-8CC605C1ED85}" destId="{EF0D3206-178C-4A56-A653-A90D284C461F}" srcOrd="9" destOrd="0" presId="urn:microsoft.com/office/officeart/2008/layout/LinedList"/>
    <dgm:cxn modelId="{4346C477-4A90-4703-8A67-DA022CE27999}" type="presParOf" srcId="{EF0D3206-178C-4A56-A653-A90D284C461F}" destId="{4F873988-0436-4E96-A933-6A4F52460D88}" srcOrd="0" destOrd="0" presId="urn:microsoft.com/office/officeart/2008/layout/LinedList"/>
    <dgm:cxn modelId="{7E981585-6D16-4A2E-A7B0-1031ED864278}" type="presParOf" srcId="{EF0D3206-178C-4A56-A653-A90D284C461F}" destId="{1C1074F0-74BE-4C36-BB53-D3673CA39F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01AB3B3-94F2-463A-848E-1F667932603C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60ED82B-A973-4CBF-A982-DA0BEDF424DC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Усиление роли кафедр в воспитании студентов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F16034CF-771B-4431-8623-81B465A3ED60}" type="parTrans" cxnId="{121AA5B9-0599-41EF-8FF8-CEFC8821FAD6}">
      <dgm:prSet/>
      <dgm:spPr/>
      <dgm:t>
        <a:bodyPr/>
        <a:lstStyle/>
        <a:p>
          <a:endParaRPr lang="ru-RU"/>
        </a:p>
      </dgm:t>
    </dgm:pt>
    <dgm:pt modelId="{8D59F923-4553-4715-9340-304F1285BD65}" type="sibTrans" cxnId="{121AA5B9-0599-41EF-8FF8-CEFC8821FAD6}">
      <dgm:prSet/>
      <dgm:spPr/>
      <dgm:t>
        <a:bodyPr/>
        <a:lstStyle/>
        <a:p>
          <a:endParaRPr lang="ru-RU"/>
        </a:p>
      </dgm:t>
    </dgm:pt>
    <dgm:pt modelId="{BB357869-7732-4317-92EF-A09F68C732BC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Снижение негативных факторов потребительского отношения и повышение самоорганизации и ответственности  студентов в учебной и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внеучебной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деятельности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3EB868D2-72E5-472A-8EC0-2AA69057BED9}" type="parTrans" cxnId="{4FDF589D-B54A-4EC2-94C8-BE54C5CDF0E3}">
      <dgm:prSet/>
      <dgm:spPr/>
      <dgm:t>
        <a:bodyPr/>
        <a:lstStyle/>
        <a:p>
          <a:endParaRPr lang="ru-RU"/>
        </a:p>
      </dgm:t>
    </dgm:pt>
    <dgm:pt modelId="{F2A207AB-B3F0-4C32-A64D-BE56DF220B57}" type="sibTrans" cxnId="{4FDF589D-B54A-4EC2-94C8-BE54C5CDF0E3}">
      <dgm:prSet/>
      <dgm:spPr/>
      <dgm:t>
        <a:bodyPr/>
        <a:lstStyle/>
        <a:p>
          <a:endParaRPr lang="ru-RU"/>
        </a:p>
      </dgm:t>
    </dgm:pt>
    <dgm:pt modelId="{6EE848CC-AAA9-4E5B-9E11-A4986414361C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Содействие развитию студенческого самоуправления, повышение эффективности участия студентов в делах института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A24FB3D5-BE25-4F7A-AE12-F43AF8077484}" type="parTrans" cxnId="{B55616D9-179C-4F01-A5BA-7DF682C6D113}">
      <dgm:prSet/>
      <dgm:spPr/>
      <dgm:t>
        <a:bodyPr/>
        <a:lstStyle/>
        <a:p>
          <a:endParaRPr lang="ru-RU"/>
        </a:p>
      </dgm:t>
    </dgm:pt>
    <dgm:pt modelId="{00049639-03A1-4579-A097-1B47E1B59DDC}" type="sibTrans" cxnId="{B55616D9-179C-4F01-A5BA-7DF682C6D113}">
      <dgm:prSet/>
      <dgm:spPr/>
      <dgm:t>
        <a:bodyPr/>
        <a:lstStyle/>
        <a:p>
          <a:endParaRPr lang="ru-RU"/>
        </a:p>
      </dgm:t>
    </dgm:pt>
    <dgm:pt modelId="{3E00A689-EBC3-4086-BAE0-C54F7204A7C5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Привлечение студентов к работе по новому приему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AEEB67D2-9315-4106-9386-1CC2F3B9FCF4}" type="parTrans" cxnId="{862CBB69-6D44-4B07-8E20-BD68D0E23E6C}">
      <dgm:prSet/>
      <dgm:spPr/>
      <dgm:t>
        <a:bodyPr/>
        <a:lstStyle/>
        <a:p>
          <a:endParaRPr lang="ru-RU"/>
        </a:p>
      </dgm:t>
    </dgm:pt>
    <dgm:pt modelId="{C4E8FD73-8EAA-429E-979F-73EDFE3EF8E4}" type="sibTrans" cxnId="{862CBB69-6D44-4B07-8E20-BD68D0E23E6C}">
      <dgm:prSet/>
      <dgm:spPr/>
      <dgm:t>
        <a:bodyPr/>
        <a:lstStyle/>
        <a:p>
          <a:endParaRPr lang="ru-RU"/>
        </a:p>
      </dgm:t>
    </dgm:pt>
    <dgm:pt modelId="{A58941A2-CD38-4FAC-A46A-2111E3C9F28B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Анализ состояния воспитательной работы в институте (мнение студентов и преподавателей)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E3DDB170-9565-4DD3-B101-AF1C252A62C2}" type="parTrans" cxnId="{724A4C65-A87B-418E-AE05-890B93088AC4}">
      <dgm:prSet/>
      <dgm:spPr/>
      <dgm:t>
        <a:bodyPr/>
        <a:lstStyle/>
        <a:p>
          <a:endParaRPr lang="ru-RU"/>
        </a:p>
      </dgm:t>
    </dgm:pt>
    <dgm:pt modelId="{F8CF3A62-0949-4253-B67C-D78003E62AF4}" type="sibTrans" cxnId="{724A4C65-A87B-418E-AE05-890B93088AC4}">
      <dgm:prSet/>
      <dgm:spPr/>
      <dgm:t>
        <a:bodyPr/>
        <a:lstStyle/>
        <a:p>
          <a:endParaRPr lang="ru-RU"/>
        </a:p>
      </dgm:t>
    </dgm:pt>
    <dgm:pt modelId="{075C5F5A-1CDE-4A7F-9869-BCF977B0C92C}" type="pres">
      <dgm:prSet presAssocID="{F01AB3B3-94F2-463A-848E-1F66793260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2E4538-35EB-48FC-9B75-95BE24186CDC}" type="pres">
      <dgm:prSet presAssocID="{D60ED82B-A973-4CBF-A982-DA0BEDF424DC}" presName="thickLine" presStyleLbl="alignNode1" presStyleIdx="0" presStyleCnt="5"/>
      <dgm:spPr/>
      <dgm:t>
        <a:bodyPr/>
        <a:lstStyle/>
        <a:p>
          <a:endParaRPr lang="ru-RU"/>
        </a:p>
      </dgm:t>
    </dgm:pt>
    <dgm:pt modelId="{F732104F-FD54-41AC-A59B-CB11F087C7F1}" type="pres">
      <dgm:prSet presAssocID="{D60ED82B-A973-4CBF-A982-DA0BEDF424DC}" presName="horz1" presStyleCnt="0"/>
      <dgm:spPr/>
      <dgm:t>
        <a:bodyPr/>
        <a:lstStyle/>
        <a:p>
          <a:endParaRPr lang="ru-RU"/>
        </a:p>
      </dgm:t>
    </dgm:pt>
    <dgm:pt modelId="{57B1DECA-55E2-48D5-B1BE-3ABDE404CA82}" type="pres">
      <dgm:prSet presAssocID="{D60ED82B-A973-4CBF-A982-DA0BEDF424DC}" presName="tx1" presStyleLbl="revTx" presStyleIdx="0" presStyleCnt="5" custScaleY="71510"/>
      <dgm:spPr/>
      <dgm:t>
        <a:bodyPr/>
        <a:lstStyle/>
        <a:p>
          <a:endParaRPr lang="ru-RU"/>
        </a:p>
      </dgm:t>
    </dgm:pt>
    <dgm:pt modelId="{ECC85ADD-399E-4A48-BD60-9F9CD99ADC9C}" type="pres">
      <dgm:prSet presAssocID="{D60ED82B-A973-4CBF-A982-DA0BEDF424DC}" presName="vert1" presStyleCnt="0"/>
      <dgm:spPr/>
      <dgm:t>
        <a:bodyPr/>
        <a:lstStyle/>
        <a:p>
          <a:endParaRPr lang="ru-RU"/>
        </a:p>
      </dgm:t>
    </dgm:pt>
    <dgm:pt modelId="{2B41FB24-41CB-48F2-8EC6-D63015B0E747}" type="pres">
      <dgm:prSet presAssocID="{BB357869-7732-4317-92EF-A09F68C732BC}" presName="thickLine" presStyleLbl="alignNode1" presStyleIdx="1" presStyleCnt="5"/>
      <dgm:spPr/>
      <dgm:t>
        <a:bodyPr/>
        <a:lstStyle/>
        <a:p>
          <a:endParaRPr lang="ru-RU"/>
        </a:p>
      </dgm:t>
    </dgm:pt>
    <dgm:pt modelId="{3D79CD97-B77F-4C7F-B44B-7EE278F9FA61}" type="pres">
      <dgm:prSet presAssocID="{BB357869-7732-4317-92EF-A09F68C732BC}" presName="horz1" presStyleCnt="0"/>
      <dgm:spPr/>
      <dgm:t>
        <a:bodyPr/>
        <a:lstStyle/>
        <a:p>
          <a:endParaRPr lang="ru-RU"/>
        </a:p>
      </dgm:t>
    </dgm:pt>
    <dgm:pt modelId="{7D324BB3-AEFB-4650-8749-B08017A85C0A}" type="pres">
      <dgm:prSet presAssocID="{BB357869-7732-4317-92EF-A09F68C732BC}" presName="tx1" presStyleLbl="revTx" presStyleIdx="1" presStyleCnt="5" custScaleY="112001"/>
      <dgm:spPr/>
      <dgm:t>
        <a:bodyPr/>
        <a:lstStyle/>
        <a:p>
          <a:endParaRPr lang="ru-RU"/>
        </a:p>
      </dgm:t>
    </dgm:pt>
    <dgm:pt modelId="{101EF69E-014C-4D06-8D5C-CE325EF2CE18}" type="pres">
      <dgm:prSet presAssocID="{BB357869-7732-4317-92EF-A09F68C732BC}" presName="vert1" presStyleCnt="0"/>
      <dgm:spPr/>
      <dgm:t>
        <a:bodyPr/>
        <a:lstStyle/>
        <a:p>
          <a:endParaRPr lang="ru-RU"/>
        </a:p>
      </dgm:t>
    </dgm:pt>
    <dgm:pt modelId="{D02B10D5-3F5E-49F5-B5CF-0CE8F57E16E7}" type="pres">
      <dgm:prSet presAssocID="{6EE848CC-AAA9-4E5B-9E11-A4986414361C}" presName="thickLine" presStyleLbl="alignNode1" presStyleIdx="2" presStyleCnt="5"/>
      <dgm:spPr/>
      <dgm:t>
        <a:bodyPr/>
        <a:lstStyle/>
        <a:p>
          <a:endParaRPr lang="ru-RU"/>
        </a:p>
      </dgm:t>
    </dgm:pt>
    <dgm:pt modelId="{54E7A553-4992-4174-A258-49426A2F802A}" type="pres">
      <dgm:prSet presAssocID="{6EE848CC-AAA9-4E5B-9E11-A4986414361C}" presName="horz1" presStyleCnt="0"/>
      <dgm:spPr/>
      <dgm:t>
        <a:bodyPr/>
        <a:lstStyle/>
        <a:p>
          <a:endParaRPr lang="ru-RU"/>
        </a:p>
      </dgm:t>
    </dgm:pt>
    <dgm:pt modelId="{43CFD759-15CB-4C73-A161-C2CBBEE984AB}" type="pres">
      <dgm:prSet presAssocID="{6EE848CC-AAA9-4E5B-9E11-A4986414361C}" presName="tx1" presStyleLbl="revTx" presStyleIdx="2" presStyleCnt="5"/>
      <dgm:spPr/>
      <dgm:t>
        <a:bodyPr/>
        <a:lstStyle/>
        <a:p>
          <a:endParaRPr lang="ru-RU"/>
        </a:p>
      </dgm:t>
    </dgm:pt>
    <dgm:pt modelId="{F3070EA3-304B-4B80-BB0C-FAD59EA2A69F}" type="pres">
      <dgm:prSet presAssocID="{6EE848CC-AAA9-4E5B-9E11-A4986414361C}" presName="vert1" presStyleCnt="0"/>
      <dgm:spPr/>
      <dgm:t>
        <a:bodyPr/>
        <a:lstStyle/>
        <a:p>
          <a:endParaRPr lang="ru-RU"/>
        </a:p>
      </dgm:t>
    </dgm:pt>
    <dgm:pt modelId="{A6FF7480-E2AC-4B6E-8976-3C3983996935}" type="pres">
      <dgm:prSet presAssocID="{3E00A689-EBC3-4086-BAE0-C54F7204A7C5}" presName="thickLine" presStyleLbl="alignNode1" presStyleIdx="3" presStyleCnt="5"/>
      <dgm:spPr/>
      <dgm:t>
        <a:bodyPr/>
        <a:lstStyle/>
        <a:p>
          <a:endParaRPr lang="ru-RU"/>
        </a:p>
      </dgm:t>
    </dgm:pt>
    <dgm:pt modelId="{8AAF00A8-A5D6-4979-929A-DDC5E7CB2C07}" type="pres">
      <dgm:prSet presAssocID="{3E00A689-EBC3-4086-BAE0-C54F7204A7C5}" presName="horz1" presStyleCnt="0"/>
      <dgm:spPr/>
      <dgm:t>
        <a:bodyPr/>
        <a:lstStyle/>
        <a:p>
          <a:endParaRPr lang="ru-RU"/>
        </a:p>
      </dgm:t>
    </dgm:pt>
    <dgm:pt modelId="{B6F72FBC-86AD-4EE4-8E8C-B9FEBC82B8A0}" type="pres">
      <dgm:prSet presAssocID="{3E00A689-EBC3-4086-BAE0-C54F7204A7C5}" presName="tx1" presStyleLbl="revTx" presStyleIdx="3" presStyleCnt="5" custScaleY="68710"/>
      <dgm:spPr/>
      <dgm:t>
        <a:bodyPr/>
        <a:lstStyle/>
        <a:p>
          <a:endParaRPr lang="ru-RU"/>
        </a:p>
      </dgm:t>
    </dgm:pt>
    <dgm:pt modelId="{6C8A13A6-765A-4FC5-A653-0D0AA27CD5E7}" type="pres">
      <dgm:prSet presAssocID="{3E00A689-EBC3-4086-BAE0-C54F7204A7C5}" presName="vert1" presStyleCnt="0"/>
      <dgm:spPr/>
      <dgm:t>
        <a:bodyPr/>
        <a:lstStyle/>
        <a:p>
          <a:endParaRPr lang="ru-RU"/>
        </a:p>
      </dgm:t>
    </dgm:pt>
    <dgm:pt modelId="{BEE7D461-00C4-43D0-8942-B7CABB2106A9}" type="pres">
      <dgm:prSet presAssocID="{A58941A2-CD38-4FAC-A46A-2111E3C9F28B}" presName="thickLine" presStyleLbl="alignNode1" presStyleIdx="4" presStyleCnt="5"/>
      <dgm:spPr/>
      <dgm:t>
        <a:bodyPr/>
        <a:lstStyle/>
        <a:p>
          <a:endParaRPr lang="ru-RU"/>
        </a:p>
      </dgm:t>
    </dgm:pt>
    <dgm:pt modelId="{D233CEBA-EA13-4A9F-A7F5-09FA1D26242B}" type="pres">
      <dgm:prSet presAssocID="{A58941A2-CD38-4FAC-A46A-2111E3C9F28B}" presName="horz1" presStyleCnt="0"/>
      <dgm:spPr/>
      <dgm:t>
        <a:bodyPr/>
        <a:lstStyle/>
        <a:p>
          <a:endParaRPr lang="ru-RU"/>
        </a:p>
      </dgm:t>
    </dgm:pt>
    <dgm:pt modelId="{CD59505C-B54B-4F00-BE24-73462A2B6D23}" type="pres">
      <dgm:prSet presAssocID="{A58941A2-CD38-4FAC-A46A-2111E3C9F28B}" presName="tx1" presStyleLbl="revTx" presStyleIdx="4" presStyleCnt="5"/>
      <dgm:spPr/>
      <dgm:t>
        <a:bodyPr/>
        <a:lstStyle/>
        <a:p>
          <a:endParaRPr lang="ru-RU"/>
        </a:p>
      </dgm:t>
    </dgm:pt>
    <dgm:pt modelId="{BE00F104-E71A-4E76-9FB5-5F277CB4B485}" type="pres">
      <dgm:prSet presAssocID="{A58941A2-CD38-4FAC-A46A-2111E3C9F28B}" presName="vert1" presStyleCnt="0"/>
      <dgm:spPr/>
      <dgm:t>
        <a:bodyPr/>
        <a:lstStyle/>
        <a:p>
          <a:endParaRPr lang="ru-RU"/>
        </a:p>
      </dgm:t>
    </dgm:pt>
  </dgm:ptLst>
  <dgm:cxnLst>
    <dgm:cxn modelId="{D7D70C7B-B133-4F69-906B-E8F96FBF0450}" type="presOf" srcId="{6EE848CC-AAA9-4E5B-9E11-A4986414361C}" destId="{43CFD759-15CB-4C73-A161-C2CBBEE984AB}" srcOrd="0" destOrd="0" presId="urn:microsoft.com/office/officeart/2008/layout/LinedList"/>
    <dgm:cxn modelId="{B55616D9-179C-4F01-A5BA-7DF682C6D113}" srcId="{F01AB3B3-94F2-463A-848E-1F667932603C}" destId="{6EE848CC-AAA9-4E5B-9E11-A4986414361C}" srcOrd="2" destOrd="0" parTransId="{A24FB3D5-BE25-4F7A-AE12-F43AF8077484}" sibTransId="{00049639-03A1-4579-A097-1B47E1B59DDC}"/>
    <dgm:cxn modelId="{3988F64F-17D7-45B4-8C90-35F118A084F4}" type="presOf" srcId="{F01AB3B3-94F2-463A-848E-1F667932603C}" destId="{075C5F5A-1CDE-4A7F-9869-BCF977B0C92C}" srcOrd="0" destOrd="0" presId="urn:microsoft.com/office/officeart/2008/layout/LinedList"/>
    <dgm:cxn modelId="{F123D47E-8487-4D8B-B6CD-8899202CE973}" type="presOf" srcId="{D60ED82B-A973-4CBF-A982-DA0BEDF424DC}" destId="{57B1DECA-55E2-48D5-B1BE-3ABDE404CA82}" srcOrd="0" destOrd="0" presId="urn:microsoft.com/office/officeart/2008/layout/LinedList"/>
    <dgm:cxn modelId="{724A4C65-A87B-418E-AE05-890B93088AC4}" srcId="{F01AB3B3-94F2-463A-848E-1F667932603C}" destId="{A58941A2-CD38-4FAC-A46A-2111E3C9F28B}" srcOrd="4" destOrd="0" parTransId="{E3DDB170-9565-4DD3-B101-AF1C252A62C2}" sibTransId="{F8CF3A62-0949-4253-B67C-D78003E62AF4}"/>
    <dgm:cxn modelId="{4FDF589D-B54A-4EC2-94C8-BE54C5CDF0E3}" srcId="{F01AB3B3-94F2-463A-848E-1F667932603C}" destId="{BB357869-7732-4317-92EF-A09F68C732BC}" srcOrd="1" destOrd="0" parTransId="{3EB868D2-72E5-472A-8EC0-2AA69057BED9}" sibTransId="{F2A207AB-B3F0-4C32-A64D-BE56DF220B57}"/>
    <dgm:cxn modelId="{121AA5B9-0599-41EF-8FF8-CEFC8821FAD6}" srcId="{F01AB3B3-94F2-463A-848E-1F667932603C}" destId="{D60ED82B-A973-4CBF-A982-DA0BEDF424DC}" srcOrd="0" destOrd="0" parTransId="{F16034CF-771B-4431-8623-81B465A3ED60}" sibTransId="{8D59F923-4553-4715-9340-304F1285BD65}"/>
    <dgm:cxn modelId="{5B3907CD-F4D6-4624-9A31-5205F1EC207C}" type="presOf" srcId="{3E00A689-EBC3-4086-BAE0-C54F7204A7C5}" destId="{B6F72FBC-86AD-4EE4-8E8C-B9FEBC82B8A0}" srcOrd="0" destOrd="0" presId="urn:microsoft.com/office/officeart/2008/layout/LinedList"/>
    <dgm:cxn modelId="{CDFD0C02-8AC7-4E94-834E-4EC6D6AF75AB}" type="presOf" srcId="{BB357869-7732-4317-92EF-A09F68C732BC}" destId="{7D324BB3-AEFB-4650-8749-B08017A85C0A}" srcOrd="0" destOrd="0" presId="urn:microsoft.com/office/officeart/2008/layout/LinedList"/>
    <dgm:cxn modelId="{862CBB69-6D44-4B07-8E20-BD68D0E23E6C}" srcId="{F01AB3B3-94F2-463A-848E-1F667932603C}" destId="{3E00A689-EBC3-4086-BAE0-C54F7204A7C5}" srcOrd="3" destOrd="0" parTransId="{AEEB67D2-9315-4106-9386-1CC2F3B9FCF4}" sibTransId="{C4E8FD73-8EAA-429E-979F-73EDFE3EF8E4}"/>
    <dgm:cxn modelId="{281AED57-19BD-400B-9A9C-A7D8741727DA}" type="presOf" srcId="{A58941A2-CD38-4FAC-A46A-2111E3C9F28B}" destId="{CD59505C-B54B-4F00-BE24-73462A2B6D23}" srcOrd="0" destOrd="0" presId="urn:microsoft.com/office/officeart/2008/layout/LinedList"/>
    <dgm:cxn modelId="{38C6F098-7D16-44E6-81CF-02AA24471EF9}" type="presParOf" srcId="{075C5F5A-1CDE-4A7F-9869-BCF977B0C92C}" destId="{932E4538-35EB-48FC-9B75-95BE24186CDC}" srcOrd="0" destOrd="0" presId="urn:microsoft.com/office/officeart/2008/layout/LinedList"/>
    <dgm:cxn modelId="{681BE763-42F0-4501-A582-64B76528C078}" type="presParOf" srcId="{075C5F5A-1CDE-4A7F-9869-BCF977B0C92C}" destId="{F732104F-FD54-41AC-A59B-CB11F087C7F1}" srcOrd="1" destOrd="0" presId="urn:microsoft.com/office/officeart/2008/layout/LinedList"/>
    <dgm:cxn modelId="{67FF043F-8AC7-4A23-8009-9E33B54EFC0B}" type="presParOf" srcId="{F732104F-FD54-41AC-A59B-CB11F087C7F1}" destId="{57B1DECA-55E2-48D5-B1BE-3ABDE404CA82}" srcOrd="0" destOrd="0" presId="urn:microsoft.com/office/officeart/2008/layout/LinedList"/>
    <dgm:cxn modelId="{C6271C23-E107-4EF3-84C6-8679B215E2DB}" type="presParOf" srcId="{F732104F-FD54-41AC-A59B-CB11F087C7F1}" destId="{ECC85ADD-399E-4A48-BD60-9F9CD99ADC9C}" srcOrd="1" destOrd="0" presId="urn:microsoft.com/office/officeart/2008/layout/LinedList"/>
    <dgm:cxn modelId="{E325E8E4-DF17-4724-BD6B-A996C6537847}" type="presParOf" srcId="{075C5F5A-1CDE-4A7F-9869-BCF977B0C92C}" destId="{2B41FB24-41CB-48F2-8EC6-D63015B0E747}" srcOrd="2" destOrd="0" presId="urn:microsoft.com/office/officeart/2008/layout/LinedList"/>
    <dgm:cxn modelId="{4CFAE636-2F5A-4969-B18F-3EA254341CE1}" type="presParOf" srcId="{075C5F5A-1CDE-4A7F-9869-BCF977B0C92C}" destId="{3D79CD97-B77F-4C7F-B44B-7EE278F9FA61}" srcOrd="3" destOrd="0" presId="urn:microsoft.com/office/officeart/2008/layout/LinedList"/>
    <dgm:cxn modelId="{192E660D-2D0F-4DDE-B2E8-E26B494F792D}" type="presParOf" srcId="{3D79CD97-B77F-4C7F-B44B-7EE278F9FA61}" destId="{7D324BB3-AEFB-4650-8749-B08017A85C0A}" srcOrd="0" destOrd="0" presId="urn:microsoft.com/office/officeart/2008/layout/LinedList"/>
    <dgm:cxn modelId="{6E8B0D11-4558-4B50-931A-48287002FF5F}" type="presParOf" srcId="{3D79CD97-B77F-4C7F-B44B-7EE278F9FA61}" destId="{101EF69E-014C-4D06-8D5C-CE325EF2CE18}" srcOrd="1" destOrd="0" presId="urn:microsoft.com/office/officeart/2008/layout/LinedList"/>
    <dgm:cxn modelId="{72C7DD3B-0D70-46BA-84D5-4330DF58A6FF}" type="presParOf" srcId="{075C5F5A-1CDE-4A7F-9869-BCF977B0C92C}" destId="{D02B10D5-3F5E-49F5-B5CF-0CE8F57E16E7}" srcOrd="4" destOrd="0" presId="urn:microsoft.com/office/officeart/2008/layout/LinedList"/>
    <dgm:cxn modelId="{AB678A11-50FD-49CA-A1C5-223C68C1190B}" type="presParOf" srcId="{075C5F5A-1CDE-4A7F-9869-BCF977B0C92C}" destId="{54E7A553-4992-4174-A258-49426A2F802A}" srcOrd="5" destOrd="0" presId="urn:microsoft.com/office/officeart/2008/layout/LinedList"/>
    <dgm:cxn modelId="{2BE14027-EF3E-4591-8B2A-75DC30870314}" type="presParOf" srcId="{54E7A553-4992-4174-A258-49426A2F802A}" destId="{43CFD759-15CB-4C73-A161-C2CBBEE984AB}" srcOrd="0" destOrd="0" presId="urn:microsoft.com/office/officeart/2008/layout/LinedList"/>
    <dgm:cxn modelId="{CE501415-BB49-4516-9B5D-0175085BECF7}" type="presParOf" srcId="{54E7A553-4992-4174-A258-49426A2F802A}" destId="{F3070EA3-304B-4B80-BB0C-FAD59EA2A69F}" srcOrd="1" destOrd="0" presId="urn:microsoft.com/office/officeart/2008/layout/LinedList"/>
    <dgm:cxn modelId="{691F6DA4-9D13-4187-A885-8D2DCD1E022E}" type="presParOf" srcId="{075C5F5A-1CDE-4A7F-9869-BCF977B0C92C}" destId="{A6FF7480-E2AC-4B6E-8976-3C3983996935}" srcOrd="6" destOrd="0" presId="urn:microsoft.com/office/officeart/2008/layout/LinedList"/>
    <dgm:cxn modelId="{F59E4E46-C49B-422B-8348-44343463B4F8}" type="presParOf" srcId="{075C5F5A-1CDE-4A7F-9869-BCF977B0C92C}" destId="{8AAF00A8-A5D6-4979-929A-DDC5E7CB2C07}" srcOrd="7" destOrd="0" presId="urn:microsoft.com/office/officeart/2008/layout/LinedList"/>
    <dgm:cxn modelId="{4F83C8C3-F826-406A-A2CB-8DCA19A21C07}" type="presParOf" srcId="{8AAF00A8-A5D6-4979-929A-DDC5E7CB2C07}" destId="{B6F72FBC-86AD-4EE4-8E8C-B9FEBC82B8A0}" srcOrd="0" destOrd="0" presId="urn:microsoft.com/office/officeart/2008/layout/LinedList"/>
    <dgm:cxn modelId="{C002F0FF-DD06-41AE-A4A0-1D8175076F24}" type="presParOf" srcId="{8AAF00A8-A5D6-4979-929A-DDC5E7CB2C07}" destId="{6C8A13A6-765A-4FC5-A653-0D0AA27CD5E7}" srcOrd="1" destOrd="0" presId="urn:microsoft.com/office/officeart/2008/layout/LinedList"/>
    <dgm:cxn modelId="{360420A8-38C8-4A86-8E9B-AAC6621BB995}" type="presParOf" srcId="{075C5F5A-1CDE-4A7F-9869-BCF977B0C92C}" destId="{BEE7D461-00C4-43D0-8942-B7CABB2106A9}" srcOrd="8" destOrd="0" presId="urn:microsoft.com/office/officeart/2008/layout/LinedList"/>
    <dgm:cxn modelId="{D65243C5-74FC-405B-86A0-3A4B32553C17}" type="presParOf" srcId="{075C5F5A-1CDE-4A7F-9869-BCF977B0C92C}" destId="{D233CEBA-EA13-4A9F-A7F5-09FA1D26242B}" srcOrd="9" destOrd="0" presId="urn:microsoft.com/office/officeart/2008/layout/LinedList"/>
    <dgm:cxn modelId="{E86D8022-6360-4B2C-B650-0916F475DB82}" type="presParOf" srcId="{D233CEBA-EA13-4A9F-A7F5-09FA1D26242B}" destId="{CD59505C-B54B-4F00-BE24-73462A2B6D23}" srcOrd="0" destOrd="0" presId="urn:microsoft.com/office/officeart/2008/layout/LinedList"/>
    <dgm:cxn modelId="{DBB39B31-B692-4688-BE19-B932A7568161}" type="presParOf" srcId="{D233CEBA-EA13-4A9F-A7F5-09FA1D26242B}" destId="{BE00F104-E71A-4E76-9FB5-5F277CB4B4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2104EEF-FA4F-4BE8-AF91-2CBC4D22DBB8}" type="doc">
      <dgm:prSet loTypeId="urn:microsoft.com/office/officeart/2008/layout/Lin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CA494CC-E644-42FB-A46D-15C856DA040F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корпус</a:t>
          </a:r>
        </a:p>
        <a:p>
          <a:pPr algn="just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- Провести ремонт части коридора цокольного этажа</a:t>
          </a:r>
        </a:p>
        <a:p>
          <a:pPr algn="just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- Выполнить капитальный ремонт в помещениях НОЦ «Вода» (ауд. 06 и 07)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A37B2078-D6E3-4262-AD94-18F5B9BAEE91}" type="parTrans" cxnId="{A26CBBDD-6F48-4DAB-A4EB-8A991269C0EC}">
      <dgm:prSet/>
      <dgm:spPr/>
      <dgm:t>
        <a:bodyPr/>
        <a:lstStyle/>
        <a:p>
          <a:endParaRPr lang="ru-RU"/>
        </a:p>
      </dgm:t>
    </dgm:pt>
    <dgm:pt modelId="{A0877836-8EC7-4A0F-9FB3-DE7990F11BD9}" type="sibTrans" cxnId="{A26CBBDD-6F48-4DAB-A4EB-8A991269C0EC}">
      <dgm:prSet/>
      <dgm:spPr/>
      <dgm:t>
        <a:bodyPr/>
        <a:lstStyle/>
        <a:p>
          <a:endParaRPr lang="ru-RU"/>
        </a:p>
      </dgm:t>
    </dgm:pt>
    <dgm:pt modelId="{7FEC6690-4F5B-4354-9E6B-C8D4751B80C9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 корпус</a:t>
          </a:r>
        </a:p>
        <a:p>
          <a:pPr algn="just" rtl="0"/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- Произвести замену труб холодного водоснабжения</a:t>
          </a:r>
        </a:p>
        <a:p>
          <a:pPr algn="just" rtl="0"/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- Утеплить наружные стены, заменить неэффективные радиаторы отопления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11FC99C2-CFA2-45C4-AF11-0C173FF76248}" type="parTrans" cxnId="{7B5F7A5D-83DE-4609-9CFE-B4DE0C09CFCB}">
      <dgm:prSet/>
      <dgm:spPr/>
      <dgm:t>
        <a:bodyPr/>
        <a:lstStyle/>
        <a:p>
          <a:endParaRPr lang="ru-RU"/>
        </a:p>
      </dgm:t>
    </dgm:pt>
    <dgm:pt modelId="{B87AD594-099A-4D2E-B52D-8DB396E6098E}" type="sibTrans" cxnId="{7B5F7A5D-83DE-4609-9CFE-B4DE0C09CFCB}">
      <dgm:prSet/>
      <dgm:spPr/>
      <dgm:t>
        <a:bodyPr/>
        <a:lstStyle/>
        <a:p>
          <a:endParaRPr lang="ru-RU"/>
        </a:p>
      </dgm:t>
    </dgm:pt>
    <dgm:pt modelId="{DF7FB036-B01A-4038-BBE0-0FCBEC40DAD4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Центр учебных геологических практик в Хакасии</a:t>
          </a:r>
        </a:p>
        <a:p>
          <a:pPr algn="l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- Приобрести пассажирские транспортные средства для перевозки студентов</a:t>
          </a:r>
        </a:p>
        <a:p>
          <a:pPr algn="l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- Построить студенческую баню</a:t>
          </a:r>
        </a:p>
        <a:p>
          <a:pPr algn="l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- Приобрести дизель-генераторную станцию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4C76A2C1-7B7E-4B62-A4E3-4B6A81BE62D8}" type="parTrans" cxnId="{5F810760-4B21-4640-A74D-DAE86AE95EC2}">
      <dgm:prSet/>
      <dgm:spPr/>
      <dgm:t>
        <a:bodyPr/>
        <a:lstStyle/>
        <a:p>
          <a:endParaRPr lang="ru-RU"/>
        </a:p>
      </dgm:t>
    </dgm:pt>
    <dgm:pt modelId="{A23AE340-E949-4E6A-B676-8F9C6F370FB7}" type="sibTrans" cxnId="{5F810760-4B21-4640-A74D-DAE86AE95EC2}">
      <dgm:prSet/>
      <dgm:spPr/>
      <dgm:t>
        <a:bodyPr/>
        <a:lstStyle/>
        <a:p>
          <a:endParaRPr lang="ru-RU"/>
        </a:p>
      </dgm:t>
    </dgm:pt>
    <dgm:pt modelId="{F1EF938D-916C-4168-87D5-51FE8BD757DF}" type="pres">
      <dgm:prSet presAssocID="{A2104EEF-FA4F-4BE8-AF91-2CBC4D22DB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0DEE23-8C2F-4C00-A767-05933E172947}" type="pres">
      <dgm:prSet presAssocID="{0CA494CC-E644-42FB-A46D-15C856DA040F}" presName="thickLine" presStyleLbl="alignNode1" presStyleIdx="0" presStyleCnt="3"/>
      <dgm:spPr/>
    </dgm:pt>
    <dgm:pt modelId="{6EF32A32-340A-405C-A485-A291A9DFE2CF}" type="pres">
      <dgm:prSet presAssocID="{0CA494CC-E644-42FB-A46D-15C856DA040F}" presName="horz1" presStyleCnt="0"/>
      <dgm:spPr/>
    </dgm:pt>
    <dgm:pt modelId="{58FE75E5-4123-4898-95BD-E1D411A5CEE7}" type="pres">
      <dgm:prSet presAssocID="{0CA494CC-E644-42FB-A46D-15C856DA040F}" presName="tx1" presStyleLbl="revTx" presStyleIdx="0" presStyleCnt="3" custScaleY="64365"/>
      <dgm:spPr/>
      <dgm:t>
        <a:bodyPr/>
        <a:lstStyle/>
        <a:p>
          <a:endParaRPr lang="ru-RU"/>
        </a:p>
      </dgm:t>
    </dgm:pt>
    <dgm:pt modelId="{0FD7D024-0904-4F6A-AAF8-799F6FFDA7E8}" type="pres">
      <dgm:prSet presAssocID="{0CA494CC-E644-42FB-A46D-15C856DA040F}" presName="vert1" presStyleCnt="0"/>
      <dgm:spPr/>
    </dgm:pt>
    <dgm:pt modelId="{1E605524-3253-4BA0-A444-DB5FB9D0C343}" type="pres">
      <dgm:prSet presAssocID="{7FEC6690-4F5B-4354-9E6B-C8D4751B80C9}" presName="thickLine" presStyleLbl="alignNode1" presStyleIdx="1" presStyleCnt="3"/>
      <dgm:spPr/>
    </dgm:pt>
    <dgm:pt modelId="{400C4B7C-0298-4062-99DE-C1168367C316}" type="pres">
      <dgm:prSet presAssocID="{7FEC6690-4F5B-4354-9E6B-C8D4751B80C9}" presName="horz1" presStyleCnt="0"/>
      <dgm:spPr/>
    </dgm:pt>
    <dgm:pt modelId="{D06FB041-BFA9-4CA2-A40E-422144732C51}" type="pres">
      <dgm:prSet presAssocID="{7FEC6690-4F5B-4354-9E6B-C8D4751B80C9}" presName="tx1" presStyleLbl="revTx" presStyleIdx="1" presStyleCnt="3" custScaleY="67702"/>
      <dgm:spPr/>
      <dgm:t>
        <a:bodyPr/>
        <a:lstStyle/>
        <a:p>
          <a:endParaRPr lang="ru-RU"/>
        </a:p>
      </dgm:t>
    </dgm:pt>
    <dgm:pt modelId="{42B4AB80-660F-4C7D-B4EA-949813FA86EA}" type="pres">
      <dgm:prSet presAssocID="{7FEC6690-4F5B-4354-9E6B-C8D4751B80C9}" presName="vert1" presStyleCnt="0"/>
      <dgm:spPr/>
    </dgm:pt>
    <dgm:pt modelId="{82BEF6B5-9248-4856-BD22-16E0F26DA4BD}" type="pres">
      <dgm:prSet presAssocID="{DF7FB036-B01A-4038-BBE0-0FCBEC40DAD4}" presName="thickLine" presStyleLbl="alignNode1" presStyleIdx="2" presStyleCnt="3"/>
      <dgm:spPr/>
    </dgm:pt>
    <dgm:pt modelId="{A79DE9FC-3B98-4DA6-8BE3-FB92F07CCEC7}" type="pres">
      <dgm:prSet presAssocID="{DF7FB036-B01A-4038-BBE0-0FCBEC40DAD4}" presName="horz1" presStyleCnt="0"/>
      <dgm:spPr/>
    </dgm:pt>
    <dgm:pt modelId="{1421C884-09C3-460F-96B0-A63353E8E32B}" type="pres">
      <dgm:prSet presAssocID="{DF7FB036-B01A-4038-BBE0-0FCBEC40DAD4}" presName="tx1" presStyleLbl="revTx" presStyleIdx="2" presStyleCnt="3" custScaleY="72655"/>
      <dgm:spPr/>
      <dgm:t>
        <a:bodyPr/>
        <a:lstStyle/>
        <a:p>
          <a:endParaRPr lang="ru-RU"/>
        </a:p>
      </dgm:t>
    </dgm:pt>
    <dgm:pt modelId="{117F782F-903E-4B74-9F5C-1F2AD55B6C35}" type="pres">
      <dgm:prSet presAssocID="{DF7FB036-B01A-4038-BBE0-0FCBEC40DAD4}" presName="vert1" presStyleCnt="0"/>
      <dgm:spPr/>
    </dgm:pt>
  </dgm:ptLst>
  <dgm:cxnLst>
    <dgm:cxn modelId="{5F810760-4B21-4640-A74D-DAE86AE95EC2}" srcId="{A2104EEF-FA4F-4BE8-AF91-2CBC4D22DBB8}" destId="{DF7FB036-B01A-4038-BBE0-0FCBEC40DAD4}" srcOrd="2" destOrd="0" parTransId="{4C76A2C1-7B7E-4B62-A4E3-4B6A81BE62D8}" sibTransId="{A23AE340-E949-4E6A-B676-8F9C6F370FB7}"/>
    <dgm:cxn modelId="{A26CBBDD-6F48-4DAB-A4EB-8A991269C0EC}" srcId="{A2104EEF-FA4F-4BE8-AF91-2CBC4D22DBB8}" destId="{0CA494CC-E644-42FB-A46D-15C856DA040F}" srcOrd="0" destOrd="0" parTransId="{A37B2078-D6E3-4262-AD94-18F5B9BAEE91}" sibTransId="{A0877836-8EC7-4A0F-9FB3-DE7990F11BD9}"/>
    <dgm:cxn modelId="{7B5F7A5D-83DE-4609-9CFE-B4DE0C09CFCB}" srcId="{A2104EEF-FA4F-4BE8-AF91-2CBC4D22DBB8}" destId="{7FEC6690-4F5B-4354-9E6B-C8D4751B80C9}" srcOrd="1" destOrd="0" parTransId="{11FC99C2-CFA2-45C4-AF11-0C173FF76248}" sibTransId="{B87AD594-099A-4D2E-B52D-8DB396E6098E}"/>
    <dgm:cxn modelId="{74AAE4A7-A579-4AE4-8426-3732CE4DA664}" type="presOf" srcId="{7FEC6690-4F5B-4354-9E6B-C8D4751B80C9}" destId="{D06FB041-BFA9-4CA2-A40E-422144732C51}" srcOrd="0" destOrd="0" presId="urn:microsoft.com/office/officeart/2008/layout/LinedList"/>
    <dgm:cxn modelId="{A1F9E65D-4674-4A11-8B44-5F1A7889D114}" type="presOf" srcId="{A2104EEF-FA4F-4BE8-AF91-2CBC4D22DBB8}" destId="{F1EF938D-916C-4168-87D5-51FE8BD757DF}" srcOrd="0" destOrd="0" presId="urn:microsoft.com/office/officeart/2008/layout/LinedList"/>
    <dgm:cxn modelId="{D36E16AB-F1B3-4E7F-A645-868246C1565D}" type="presOf" srcId="{DF7FB036-B01A-4038-BBE0-0FCBEC40DAD4}" destId="{1421C884-09C3-460F-96B0-A63353E8E32B}" srcOrd="0" destOrd="0" presId="urn:microsoft.com/office/officeart/2008/layout/LinedList"/>
    <dgm:cxn modelId="{17062C75-EE2A-422A-8D9A-967DA13CF0CD}" type="presOf" srcId="{0CA494CC-E644-42FB-A46D-15C856DA040F}" destId="{58FE75E5-4123-4898-95BD-E1D411A5CEE7}" srcOrd="0" destOrd="0" presId="urn:microsoft.com/office/officeart/2008/layout/LinedList"/>
    <dgm:cxn modelId="{7C892D58-FA7B-4D6D-AEEC-E2FF97B51558}" type="presParOf" srcId="{F1EF938D-916C-4168-87D5-51FE8BD757DF}" destId="{E40DEE23-8C2F-4C00-A767-05933E172947}" srcOrd="0" destOrd="0" presId="urn:microsoft.com/office/officeart/2008/layout/LinedList"/>
    <dgm:cxn modelId="{B7647A39-8D01-42FA-A238-854C3550F763}" type="presParOf" srcId="{F1EF938D-916C-4168-87D5-51FE8BD757DF}" destId="{6EF32A32-340A-405C-A485-A291A9DFE2CF}" srcOrd="1" destOrd="0" presId="urn:microsoft.com/office/officeart/2008/layout/LinedList"/>
    <dgm:cxn modelId="{DE6627E5-6C20-4487-BABF-252445D9E5DF}" type="presParOf" srcId="{6EF32A32-340A-405C-A485-A291A9DFE2CF}" destId="{58FE75E5-4123-4898-95BD-E1D411A5CEE7}" srcOrd="0" destOrd="0" presId="urn:microsoft.com/office/officeart/2008/layout/LinedList"/>
    <dgm:cxn modelId="{E21C0E35-4ADE-460B-9E42-BAF8DC19C141}" type="presParOf" srcId="{6EF32A32-340A-405C-A485-A291A9DFE2CF}" destId="{0FD7D024-0904-4F6A-AAF8-799F6FFDA7E8}" srcOrd="1" destOrd="0" presId="urn:microsoft.com/office/officeart/2008/layout/LinedList"/>
    <dgm:cxn modelId="{286CCE76-AC96-4178-A96B-33D4B5CC34DA}" type="presParOf" srcId="{F1EF938D-916C-4168-87D5-51FE8BD757DF}" destId="{1E605524-3253-4BA0-A444-DB5FB9D0C343}" srcOrd="2" destOrd="0" presId="urn:microsoft.com/office/officeart/2008/layout/LinedList"/>
    <dgm:cxn modelId="{C7C51799-DDBB-41AC-885C-3C4DE0D3B606}" type="presParOf" srcId="{F1EF938D-916C-4168-87D5-51FE8BD757DF}" destId="{400C4B7C-0298-4062-99DE-C1168367C316}" srcOrd="3" destOrd="0" presId="urn:microsoft.com/office/officeart/2008/layout/LinedList"/>
    <dgm:cxn modelId="{FECE61E1-AD39-4B86-92D5-F8F20B17F4A1}" type="presParOf" srcId="{400C4B7C-0298-4062-99DE-C1168367C316}" destId="{D06FB041-BFA9-4CA2-A40E-422144732C51}" srcOrd="0" destOrd="0" presId="urn:microsoft.com/office/officeart/2008/layout/LinedList"/>
    <dgm:cxn modelId="{DCEDF9C1-01E5-427D-AF7A-25368C8C5833}" type="presParOf" srcId="{400C4B7C-0298-4062-99DE-C1168367C316}" destId="{42B4AB80-660F-4C7D-B4EA-949813FA86EA}" srcOrd="1" destOrd="0" presId="urn:microsoft.com/office/officeart/2008/layout/LinedList"/>
    <dgm:cxn modelId="{FCEE7818-4C0B-4A2F-BF6D-286D1B27AC61}" type="presParOf" srcId="{F1EF938D-916C-4168-87D5-51FE8BD757DF}" destId="{82BEF6B5-9248-4856-BD22-16E0F26DA4BD}" srcOrd="4" destOrd="0" presId="urn:microsoft.com/office/officeart/2008/layout/LinedList"/>
    <dgm:cxn modelId="{D490D7D1-801B-4442-AE30-E3DBFF8E878E}" type="presParOf" srcId="{F1EF938D-916C-4168-87D5-51FE8BD757DF}" destId="{A79DE9FC-3B98-4DA6-8BE3-FB92F07CCEC7}" srcOrd="5" destOrd="0" presId="urn:microsoft.com/office/officeart/2008/layout/LinedList"/>
    <dgm:cxn modelId="{DF4A78E6-8D19-4F2F-B415-31936A0EB0EC}" type="presParOf" srcId="{A79DE9FC-3B98-4DA6-8BE3-FB92F07CCEC7}" destId="{1421C884-09C3-460F-96B0-A63353E8E32B}" srcOrd="0" destOrd="0" presId="urn:microsoft.com/office/officeart/2008/layout/LinedList"/>
    <dgm:cxn modelId="{48E9C2DB-4240-464A-AF17-4D6E3D111DB3}" type="presParOf" srcId="{A79DE9FC-3B98-4DA6-8BE3-FB92F07CCEC7}" destId="{117F782F-903E-4B74-9F5C-1F2AD55B6C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72E905-411B-463F-92FC-6ABFAE0D8372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4CA7549-B318-445F-A0E7-7ED2C3F681B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Расширение подготовки магистров как основы развития кадрового потенциала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C3C2DC0-65D9-43DE-B6E9-E9367A9429D2}" type="parTrans" cxnId="{5D7D1626-0573-4314-B5E1-ABAB5DE82A96}">
      <dgm:prSet/>
      <dgm:spPr/>
      <dgm:t>
        <a:bodyPr/>
        <a:lstStyle/>
        <a:p>
          <a:endParaRPr lang="ru-RU"/>
        </a:p>
      </dgm:t>
    </dgm:pt>
    <dgm:pt modelId="{89B23944-0995-4BAD-A871-14E3192D7A74}" type="sibTrans" cxnId="{5D7D1626-0573-4314-B5E1-ABAB5DE82A96}">
      <dgm:prSet/>
      <dgm:spPr/>
      <dgm:t>
        <a:bodyPr/>
        <a:lstStyle/>
        <a:p>
          <a:endParaRPr lang="ru-RU"/>
        </a:p>
      </dgm:t>
    </dgm:pt>
    <dgm:pt modelId="{11D8CE36-A8E8-4060-A9D5-0F36D5A37D1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Повышение эффективности работы аспирантуры и докторантуры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A96C78B-4027-4F9D-B5BA-6D6C342FF378}" type="parTrans" cxnId="{52E4F779-8EB1-4691-988A-B7D2ADDCA953}">
      <dgm:prSet/>
      <dgm:spPr/>
      <dgm:t>
        <a:bodyPr/>
        <a:lstStyle/>
        <a:p>
          <a:endParaRPr lang="ru-RU"/>
        </a:p>
      </dgm:t>
    </dgm:pt>
    <dgm:pt modelId="{A841558E-AE9B-4F7D-9E9B-D1034CFDABE3}" type="sibTrans" cxnId="{52E4F779-8EB1-4691-988A-B7D2ADDCA953}">
      <dgm:prSet/>
      <dgm:spPr/>
      <dgm:t>
        <a:bodyPr/>
        <a:lstStyle/>
        <a:p>
          <a:endParaRPr lang="ru-RU"/>
        </a:p>
      </dgm:t>
    </dgm:pt>
    <dgm:pt modelId="{B6D52C71-D55A-4170-A525-121CB3922789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Трудоустройство выпускников ИПР на преподавательские должности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2E2180-683E-4A6C-A265-B762F12940F0}" type="parTrans" cxnId="{46A966FE-BC9B-4BD5-8081-5EFE44C5C909}">
      <dgm:prSet/>
      <dgm:spPr/>
      <dgm:t>
        <a:bodyPr/>
        <a:lstStyle/>
        <a:p>
          <a:endParaRPr lang="ru-RU"/>
        </a:p>
      </dgm:t>
    </dgm:pt>
    <dgm:pt modelId="{D0A35D8C-CFB9-4901-85E3-EC3DED551F5E}" type="sibTrans" cxnId="{46A966FE-BC9B-4BD5-8081-5EFE44C5C909}">
      <dgm:prSet/>
      <dgm:spPr/>
      <dgm:t>
        <a:bodyPr/>
        <a:lstStyle/>
        <a:p>
          <a:endParaRPr lang="ru-RU"/>
        </a:p>
      </dgm:t>
    </dgm:pt>
    <dgm:pt modelId="{60218153-0ABD-41CD-980A-C38B7832F739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Привлечение к преподавательской работе специалистов промышленных предприятий, НИИ и академических институтов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3328FB8-EB63-45EC-9701-95ED722CA014}" type="parTrans" cxnId="{7B1B7D78-1498-4C9F-AFE4-8E3B27CF7B55}">
      <dgm:prSet/>
      <dgm:spPr/>
      <dgm:t>
        <a:bodyPr/>
        <a:lstStyle/>
        <a:p>
          <a:endParaRPr lang="ru-RU"/>
        </a:p>
      </dgm:t>
    </dgm:pt>
    <dgm:pt modelId="{D87DE123-EF01-4D10-9DBE-ABD496492403}" type="sibTrans" cxnId="{7B1B7D78-1498-4C9F-AFE4-8E3B27CF7B55}">
      <dgm:prSet/>
      <dgm:spPr/>
      <dgm:t>
        <a:bodyPr/>
        <a:lstStyle/>
        <a:p>
          <a:endParaRPr lang="ru-RU"/>
        </a:p>
      </dgm:t>
    </dgm:pt>
    <dgm:pt modelId="{56DD1B54-D59E-43C6-8C83-6983742F64D7}">
      <dgm:prSet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Расширение состава кадрового резерва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23F6450-D4FD-4CD2-8DD0-77C2A6CEF5B3}" type="parTrans" cxnId="{2BFBCC84-7DCB-4C55-84A0-4E06F52A0DAD}">
      <dgm:prSet/>
      <dgm:spPr/>
      <dgm:t>
        <a:bodyPr/>
        <a:lstStyle/>
        <a:p>
          <a:endParaRPr lang="ru-RU"/>
        </a:p>
      </dgm:t>
    </dgm:pt>
    <dgm:pt modelId="{00B4015F-4CB9-43B4-875A-9D1078F8350F}" type="sibTrans" cxnId="{2BFBCC84-7DCB-4C55-84A0-4E06F52A0DAD}">
      <dgm:prSet/>
      <dgm:spPr/>
      <dgm:t>
        <a:bodyPr/>
        <a:lstStyle/>
        <a:p>
          <a:endParaRPr lang="ru-RU"/>
        </a:p>
      </dgm:t>
    </dgm:pt>
    <dgm:pt modelId="{17A567C4-ACC9-45B4-8CE6-3A87FDD789E9}" type="pres">
      <dgm:prSet presAssocID="{7A72E905-411B-463F-92FC-6ABFAE0D83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B957BB-6986-410A-A1CD-E72EAC9DF301}" type="pres">
      <dgm:prSet presAssocID="{54CA7549-B318-445F-A0E7-7ED2C3F681BC}" presName="thickLine" presStyleLbl="alignNode1" presStyleIdx="0" presStyleCnt="5"/>
      <dgm:spPr/>
      <dgm:t>
        <a:bodyPr/>
        <a:lstStyle/>
        <a:p>
          <a:endParaRPr lang="ru-RU"/>
        </a:p>
      </dgm:t>
    </dgm:pt>
    <dgm:pt modelId="{EFFBFCE1-D32F-4C78-A589-CA1A0729AF92}" type="pres">
      <dgm:prSet presAssocID="{54CA7549-B318-445F-A0E7-7ED2C3F681BC}" presName="horz1" presStyleCnt="0"/>
      <dgm:spPr/>
      <dgm:t>
        <a:bodyPr/>
        <a:lstStyle/>
        <a:p>
          <a:endParaRPr lang="ru-RU"/>
        </a:p>
      </dgm:t>
    </dgm:pt>
    <dgm:pt modelId="{291EFAAE-6F9B-4D4B-84BB-489F963E7499}" type="pres">
      <dgm:prSet presAssocID="{54CA7549-B318-445F-A0E7-7ED2C3F681BC}" presName="tx1" presStyleLbl="revTx" presStyleIdx="0" presStyleCnt="5"/>
      <dgm:spPr/>
      <dgm:t>
        <a:bodyPr/>
        <a:lstStyle/>
        <a:p>
          <a:endParaRPr lang="ru-RU"/>
        </a:p>
      </dgm:t>
    </dgm:pt>
    <dgm:pt modelId="{E1138A84-1537-42D5-97A1-A9AD619E0CBF}" type="pres">
      <dgm:prSet presAssocID="{54CA7549-B318-445F-A0E7-7ED2C3F681BC}" presName="vert1" presStyleCnt="0"/>
      <dgm:spPr/>
      <dgm:t>
        <a:bodyPr/>
        <a:lstStyle/>
        <a:p>
          <a:endParaRPr lang="ru-RU"/>
        </a:p>
      </dgm:t>
    </dgm:pt>
    <dgm:pt modelId="{ADED0F5D-23D9-4518-BFEF-19EABC82CFC4}" type="pres">
      <dgm:prSet presAssocID="{11D8CE36-A8E8-4060-A9D5-0F36D5A37D17}" presName="thickLine" presStyleLbl="alignNode1" presStyleIdx="1" presStyleCnt="5"/>
      <dgm:spPr/>
      <dgm:t>
        <a:bodyPr/>
        <a:lstStyle/>
        <a:p>
          <a:endParaRPr lang="ru-RU"/>
        </a:p>
      </dgm:t>
    </dgm:pt>
    <dgm:pt modelId="{CC85E0F8-9CBC-4398-9696-3ECCE19A3ADC}" type="pres">
      <dgm:prSet presAssocID="{11D8CE36-A8E8-4060-A9D5-0F36D5A37D17}" presName="horz1" presStyleCnt="0"/>
      <dgm:spPr/>
      <dgm:t>
        <a:bodyPr/>
        <a:lstStyle/>
        <a:p>
          <a:endParaRPr lang="ru-RU"/>
        </a:p>
      </dgm:t>
    </dgm:pt>
    <dgm:pt modelId="{16112DD4-3552-4345-B1CE-3466F9CCEEF0}" type="pres">
      <dgm:prSet presAssocID="{11D8CE36-A8E8-4060-A9D5-0F36D5A37D17}" presName="tx1" presStyleLbl="revTx" presStyleIdx="1" presStyleCnt="5"/>
      <dgm:spPr/>
      <dgm:t>
        <a:bodyPr/>
        <a:lstStyle/>
        <a:p>
          <a:endParaRPr lang="ru-RU"/>
        </a:p>
      </dgm:t>
    </dgm:pt>
    <dgm:pt modelId="{DC00E637-B467-4247-B249-2467950EAAFF}" type="pres">
      <dgm:prSet presAssocID="{11D8CE36-A8E8-4060-A9D5-0F36D5A37D17}" presName="vert1" presStyleCnt="0"/>
      <dgm:spPr/>
      <dgm:t>
        <a:bodyPr/>
        <a:lstStyle/>
        <a:p>
          <a:endParaRPr lang="ru-RU"/>
        </a:p>
      </dgm:t>
    </dgm:pt>
    <dgm:pt modelId="{928A81BE-F575-4AA2-883F-10C700996CDA}" type="pres">
      <dgm:prSet presAssocID="{B6D52C71-D55A-4170-A525-121CB3922789}" presName="thickLine" presStyleLbl="alignNode1" presStyleIdx="2" presStyleCnt="5"/>
      <dgm:spPr/>
      <dgm:t>
        <a:bodyPr/>
        <a:lstStyle/>
        <a:p>
          <a:endParaRPr lang="ru-RU"/>
        </a:p>
      </dgm:t>
    </dgm:pt>
    <dgm:pt modelId="{EAFF12D3-EA99-4EA5-8E74-E61F7D56F526}" type="pres">
      <dgm:prSet presAssocID="{B6D52C71-D55A-4170-A525-121CB3922789}" presName="horz1" presStyleCnt="0"/>
      <dgm:spPr/>
      <dgm:t>
        <a:bodyPr/>
        <a:lstStyle/>
        <a:p>
          <a:endParaRPr lang="ru-RU"/>
        </a:p>
      </dgm:t>
    </dgm:pt>
    <dgm:pt modelId="{D3D4F199-2678-42CD-8EB9-626D4AC944A2}" type="pres">
      <dgm:prSet presAssocID="{B6D52C71-D55A-4170-A525-121CB3922789}" presName="tx1" presStyleLbl="revTx" presStyleIdx="2" presStyleCnt="5"/>
      <dgm:spPr/>
      <dgm:t>
        <a:bodyPr/>
        <a:lstStyle/>
        <a:p>
          <a:endParaRPr lang="ru-RU"/>
        </a:p>
      </dgm:t>
    </dgm:pt>
    <dgm:pt modelId="{37760D47-F20C-44EC-9DEC-7416F2905C5C}" type="pres">
      <dgm:prSet presAssocID="{B6D52C71-D55A-4170-A525-121CB3922789}" presName="vert1" presStyleCnt="0"/>
      <dgm:spPr/>
      <dgm:t>
        <a:bodyPr/>
        <a:lstStyle/>
        <a:p>
          <a:endParaRPr lang="ru-RU"/>
        </a:p>
      </dgm:t>
    </dgm:pt>
    <dgm:pt modelId="{82D4BF35-6367-409C-BDAF-046EE7AD633D}" type="pres">
      <dgm:prSet presAssocID="{60218153-0ABD-41CD-980A-C38B7832F739}" presName="thickLine" presStyleLbl="alignNode1" presStyleIdx="3" presStyleCnt="5"/>
      <dgm:spPr/>
      <dgm:t>
        <a:bodyPr/>
        <a:lstStyle/>
        <a:p>
          <a:endParaRPr lang="ru-RU"/>
        </a:p>
      </dgm:t>
    </dgm:pt>
    <dgm:pt modelId="{36EED21D-9A8B-429B-9455-10A14BF47F58}" type="pres">
      <dgm:prSet presAssocID="{60218153-0ABD-41CD-980A-C38B7832F739}" presName="horz1" presStyleCnt="0"/>
      <dgm:spPr/>
      <dgm:t>
        <a:bodyPr/>
        <a:lstStyle/>
        <a:p>
          <a:endParaRPr lang="ru-RU"/>
        </a:p>
      </dgm:t>
    </dgm:pt>
    <dgm:pt modelId="{16E5EFE0-73BF-469F-87CE-A8392EF969DE}" type="pres">
      <dgm:prSet presAssocID="{60218153-0ABD-41CD-980A-C38B7832F739}" presName="tx1" presStyleLbl="revTx" presStyleIdx="3" presStyleCnt="5"/>
      <dgm:spPr/>
      <dgm:t>
        <a:bodyPr/>
        <a:lstStyle/>
        <a:p>
          <a:endParaRPr lang="ru-RU"/>
        </a:p>
      </dgm:t>
    </dgm:pt>
    <dgm:pt modelId="{8082A256-62EA-4524-91BF-6281971C95E9}" type="pres">
      <dgm:prSet presAssocID="{60218153-0ABD-41CD-980A-C38B7832F739}" presName="vert1" presStyleCnt="0"/>
      <dgm:spPr/>
      <dgm:t>
        <a:bodyPr/>
        <a:lstStyle/>
        <a:p>
          <a:endParaRPr lang="ru-RU"/>
        </a:p>
      </dgm:t>
    </dgm:pt>
    <dgm:pt modelId="{52289C8F-EA4F-4F89-B1E2-58355E3B4311}" type="pres">
      <dgm:prSet presAssocID="{56DD1B54-D59E-43C6-8C83-6983742F64D7}" presName="thickLine" presStyleLbl="alignNode1" presStyleIdx="4" presStyleCnt="5"/>
      <dgm:spPr/>
      <dgm:t>
        <a:bodyPr/>
        <a:lstStyle/>
        <a:p>
          <a:endParaRPr lang="ru-RU"/>
        </a:p>
      </dgm:t>
    </dgm:pt>
    <dgm:pt modelId="{BB14E313-073A-46BE-9C38-2CCF52D62AAF}" type="pres">
      <dgm:prSet presAssocID="{56DD1B54-D59E-43C6-8C83-6983742F64D7}" presName="horz1" presStyleCnt="0"/>
      <dgm:spPr/>
      <dgm:t>
        <a:bodyPr/>
        <a:lstStyle/>
        <a:p>
          <a:endParaRPr lang="ru-RU"/>
        </a:p>
      </dgm:t>
    </dgm:pt>
    <dgm:pt modelId="{54C10602-1FF7-4C9F-8E14-416A57913A4F}" type="pres">
      <dgm:prSet presAssocID="{56DD1B54-D59E-43C6-8C83-6983742F64D7}" presName="tx1" presStyleLbl="revTx" presStyleIdx="4" presStyleCnt="5" custLinFactNeighborY="14988"/>
      <dgm:spPr/>
      <dgm:t>
        <a:bodyPr/>
        <a:lstStyle/>
        <a:p>
          <a:endParaRPr lang="ru-RU"/>
        </a:p>
      </dgm:t>
    </dgm:pt>
    <dgm:pt modelId="{3D202E95-AF99-43E6-8E26-A18782BDA8FA}" type="pres">
      <dgm:prSet presAssocID="{56DD1B54-D59E-43C6-8C83-6983742F64D7}" presName="vert1" presStyleCnt="0"/>
      <dgm:spPr/>
      <dgm:t>
        <a:bodyPr/>
        <a:lstStyle/>
        <a:p>
          <a:endParaRPr lang="ru-RU"/>
        </a:p>
      </dgm:t>
    </dgm:pt>
  </dgm:ptLst>
  <dgm:cxnLst>
    <dgm:cxn modelId="{2BFBCC84-7DCB-4C55-84A0-4E06F52A0DAD}" srcId="{7A72E905-411B-463F-92FC-6ABFAE0D8372}" destId="{56DD1B54-D59E-43C6-8C83-6983742F64D7}" srcOrd="4" destOrd="0" parTransId="{423F6450-D4FD-4CD2-8DD0-77C2A6CEF5B3}" sibTransId="{00B4015F-4CB9-43B4-875A-9D1078F8350F}"/>
    <dgm:cxn modelId="{7B1B7D78-1498-4C9F-AFE4-8E3B27CF7B55}" srcId="{7A72E905-411B-463F-92FC-6ABFAE0D8372}" destId="{60218153-0ABD-41CD-980A-C38B7832F739}" srcOrd="3" destOrd="0" parTransId="{23328FB8-EB63-45EC-9701-95ED722CA014}" sibTransId="{D87DE123-EF01-4D10-9DBE-ABD496492403}"/>
    <dgm:cxn modelId="{D796CC08-B889-48AD-A7A6-489643C83A30}" type="presOf" srcId="{7A72E905-411B-463F-92FC-6ABFAE0D8372}" destId="{17A567C4-ACC9-45B4-8CE6-3A87FDD789E9}" srcOrd="0" destOrd="0" presId="urn:microsoft.com/office/officeart/2008/layout/LinedList"/>
    <dgm:cxn modelId="{B1813D4C-327F-425C-AA21-04AF30734952}" type="presOf" srcId="{60218153-0ABD-41CD-980A-C38B7832F739}" destId="{16E5EFE0-73BF-469F-87CE-A8392EF969DE}" srcOrd="0" destOrd="0" presId="urn:microsoft.com/office/officeart/2008/layout/LinedList"/>
    <dgm:cxn modelId="{71CAB569-6754-4AAF-A55E-2116A0F47984}" type="presOf" srcId="{11D8CE36-A8E8-4060-A9D5-0F36D5A37D17}" destId="{16112DD4-3552-4345-B1CE-3466F9CCEEF0}" srcOrd="0" destOrd="0" presId="urn:microsoft.com/office/officeart/2008/layout/LinedList"/>
    <dgm:cxn modelId="{44BB8C04-665B-4C5F-B5AC-E9D9AB57A1E8}" type="presOf" srcId="{56DD1B54-D59E-43C6-8C83-6983742F64D7}" destId="{54C10602-1FF7-4C9F-8E14-416A57913A4F}" srcOrd="0" destOrd="0" presId="urn:microsoft.com/office/officeart/2008/layout/LinedList"/>
    <dgm:cxn modelId="{5D7D1626-0573-4314-B5E1-ABAB5DE82A96}" srcId="{7A72E905-411B-463F-92FC-6ABFAE0D8372}" destId="{54CA7549-B318-445F-A0E7-7ED2C3F681BC}" srcOrd="0" destOrd="0" parTransId="{9C3C2DC0-65D9-43DE-B6E9-E9367A9429D2}" sibTransId="{89B23944-0995-4BAD-A871-14E3192D7A74}"/>
    <dgm:cxn modelId="{12A64D95-2DD5-4965-802E-A28F556C1254}" type="presOf" srcId="{B6D52C71-D55A-4170-A525-121CB3922789}" destId="{D3D4F199-2678-42CD-8EB9-626D4AC944A2}" srcOrd="0" destOrd="0" presId="urn:microsoft.com/office/officeart/2008/layout/LinedList"/>
    <dgm:cxn modelId="{282E9504-F4E2-46D3-9F84-D806E73C2787}" type="presOf" srcId="{54CA7549-B318-445F-A0E7-7ED2C3F681BC}" destId="{291EFAAE-6F9B-4D4B-84BB-489F963E7499}" srcOrd="0" destOrd="0" presId="urn:microsoft.com/office/officeart/2008/layout/LinedList"/>
    <dgm:cxn modelId="{52E4F779-8EB1-4691-988A-B7D2ADDCA953}" srcId="{7A72E905-411B-463F-92FC-6ABFAE0D8372}" destId="{11D8CE36-A8E8-4060-A9D5-0F36D5A37D17}" srcOrd="1" destOrd="0" parTransId="{AA96C78B-4027-4F9D-B5BA-6D6C342FF378}" sibTransId="{A841558E-AE9B-4F7D-9E9B-D1034CFDABE3}"/>
    <dgm:cxn modelId="{46A966FE-BC9B-4BD5-8081-5EFE44C5C909}" srcId="{7A72E905-411B-463F-92FC-6ABFAE0D8372}" destId="{B6D52C71-D55A-4170-A525-121CB3922789}" srcOrd="2" destOrd="0" parTransId="{662E2180-683E-4A6C-A265-B762F12940F0}" sibTransId="{D0A35D8C-CFB9-4901-85E3-EC3DED551F5E}"/>
    <dgm:cxn modelId="{A4AA39BB-E071-44DF-A314-1865107A178E}" type="presParOf" srcId="{17A567C4-ACC9-45B4-8CE6-3A87FDD789E9}" destId="{06B957BB-6986-410A-A1CD-E72EAC9DF301}" srcOrd="0" destOrd="0" presId="urn:microsoft.com/office/officeart/2008/layout/LinedList"/>
    <dgm:cxn modelId="{E596FDCA-4AA4-4E8D-8306-6D9964324A47}" type="presParOf" srcId="{17A567C4-ACC9-45B4-8CE6-3A87FDD789E9}" destId="{EFFBFCE1-D32F-4C78-A589-CA1A0729AF92}" srcOrd="1" destOrd="0" presId="urn:microsoft.com/office/officeart/2008/layout/LinedList"/>
    <dgm:cxn modelId="{1555FED2-7748-4A5D-B89F-9F88543AE9FA}" type="presParOf" srcId="{EFFBFCE1-D32F-4C78-A589-CA1A0729AF92}" destId="{291EFAAE-6F9B-4D4B-84BB-489F963E7499}" srcOrd="0" destOrd="0" presId="urn:microsoft.com/office/officeart/2008/layout/LinedList"/>
    <dgm:cxn modelId="{2F4FFB50-5DF9-499C-9EC1-2E4644819AE8}" type="presParOf" srcId="{EFFBFCE1-D32F-4C78-A589-CA1A0729AF92}" destId="{E1138A84-1537-42D5-97A1-A9AD619E0CBF}" srcOrd="1" destOrd="0" presId="urn:microsoft.com/office/officeart/2008/layout/LinedList"/>
    <dgm:cxn modelId="{5F733335-DB90-46D5-AC89-D3AB494FB593}" type="presParOf" srcId="{17A567C4-ACC9-45B4-8CE6-3A87FDD789E9}" destId="{ADED0F5D-23D9-4518-BFEF-19EABC82CFC4}" srcOrd="2" destOrd="0" presId="urn:microsoft.com/office/officeart/2008/layout/LinedList"/>
    <dgm:cxn modelId="{89C0BCFB-FBC0-417E-A0D9-198AEB919288}" type="presParOf" srcId="{17A567C4-ACC9-45B4-8CE6-3A87FDD789E9}" destId="{CC85E0F8-9CBC-4398-9696-3ECCE19A3ADC}" srcOrd="3" destOrd="0" presId="urn:microsoft.com/office/officeart/2008/layout/LinedList"/>
    <dgm:cxn modelId="{76B2C3BA-1B6C-4A2F-8168-8E8360760FD8}" type="presParOf" srcId="{CC85E0F8-9CBC-4398-9696-3ECCE19A3ADC}" destId="{16112DD4-3552-4345-B1CE-3466F9CCEEF0}" srcOrd="0" destOrd="0" presId="urn:microsoft.com/office/officeart/2008/layout/LinedList"/>
    <dgm:cxn modelId="{5D0EF0A7-F59A-44F9-98A6-6702453C3466}" type="presParOf" srcId="{CC85E0F8-9CBC-4398-9696-3ECCE19A3ADC}" destId="{DC00E637-B467-4247-B249-2467950EAAFF}" srcOrd="1" destOrd="0" presId="urn:microsoft.com/office/officeart/2008/layout/LinedList"/>
    <dgm:cxn modelId="{712CAF2B-CA2E-4354-8AC1-C96ACD86344D}" type="presParOf" srcId="{17A567C4-ACC9-45B4-8CE6-3A87FDD789E9}" destId="{928A81BE-F575-4AA2-883F-10C700996CDA}" srcOrd="4" destOrd="0" presId="urn:microsoft.com/office/officeart/2008/layout/LinedList"/>
    <dgm:cxn modelId="{65526254-600B-4722-A38E-C3084118E812}" type="presParOf" srcId="{17A567C4-ACC9-45B4-8CE6-3A87FDD789E9}" destId="{EAFF12D3-EA99-4EA5-8E74-E61F7D56F526}" srcOrd="5" destOrd="0" presId="urn:microsoft.com/office/officeart/2008/layout/LinedList"/>
    <dgm:cxn modelId="{16C7AC65-0785-4B44-AC60-10AC801D25A1}" type="presParOf" srcId="{EAFF12D3-EA99-4EA5-8E74-E61F7D56F526}" destId="{D3D4F199-2678-42CD-8EB9-626D4AC944A2}" srcOrd="0" destOrd="0" presId="urn:microsoft.com/office/officeart/2008/layout/LinedList"/>
    <dgm:cxn modelId="{2C3FE3BF-09D7-40F1-B301-2EA3AF820E00}" type="presParOf" srcId="{EAFF12D3-EA99-4EA5-8E74-E61F7D56F526}" destId="{37760D47-F20C-44EC-9DEC-7416F2905C5C}" srcOrd="1" destOrd="0" presId="urn:microsoft.com/office/officeart/2008/layout/LinedList"/>
    <dgm:cxn modelId="{07DA7A8D-B16B-4FF7-95E3-5123F4F5472E}" type="presParOf" srcId="{17A567C4-ACC9-45B4-8CE6-3A87FDD789E9}" destId="{82D4BF35-6367-409C-BDAF-046EE7AD633D}" srcOrd="6" destOrd="0" presId="urn:microsoft.com/office/officeart/2008/layout/LinedList"/>
    <dgm:cxn modelId="{D55403C1-E213-45C3-95B9-C6E070EE65E6}" type="presParOf" srcId="{17A567C4-ACC9-45B4-8CE6-3A87FDD789E9}" destId="{36EED21D-9A8B-429B-9455-10A14BF47F58}" srcOrd="7" destOrd="0" presId="urn:microsoft.com/office/officeart/2008/layout/LinedList"/>
    <dgm:cxn modelId="{9DD73BB9-EA1B-425A-AC82-CB216D9E7D15}" type="presParOf" srcId="{36EED21D-9A8B-429B-9455-10A14BF47F58}" destId="{16E5EFE0-73BF-469F-87CE-A8392EF969DE}" srcOrd="0" destOrd="0" presId="urn:microsoft.com/office/officeart/2008/layout/LinedList"/>
    <dgm:cxn modelId="{5FC9D04C-F237-4BE4-8919-B176619254D8}" type="presParOf" srcId="{36EED21D-9A8B-429B-9455-10A14BF47F58}" destId="{8082A256-62EA-4524-91BF-6281971C95E9}" srcOrd="1" destOrd="0" presId="urn:microsoft.com/office/officeart/2008/layout/LinedList"/>
    <dgm:cxn modelId="{A600E9BC-6EBC-499A-8690-60B4A0C554F5}" type="presParOf" srcId="{17A567C4-ACC9-45B4-8CE6-3A87FDD789E9}" destId="{52289C8F-EA4F-4F89-B1E2-58355E3B4311}" srcOrd="8" destOrd="0" presId="urn:microsoft.com/office/officeart/2008/layout/LinedList"/>
    <dgm:cxn modelId="{E75DF031-77C0-494B-A0AB-FA0D2E62A310}" type="presParOf" srcId="{17A567C4-ACC9-45B4-8CE6-3A87FDD789E9}" destId="{BB14E313-073A-46BE-9C38-2CCF52D62AAF}" srcOrd="9" destOrd="0" presId="urn:microsoft.com/office/officeart/2008/layout/LinedList"/>
    <dgm:cxn modelId="{E7B56518-197B-4B64-B885-AACCBE459003}" type="presParOf" srcId="{BB14E313-073A-46BE-9C38-2CCF52D62AAF}" destId="{54C10602-1FF7-4C9F-8E14-416A57913A4F}" srcOrd="0" destOrd="0" presId="urn:microsoft.com/office/officeart/2008/layout/LinedList"/>
    <dgm:cxn modelId="{7D776AB1-931A-4782-871B-658CBF4AF201}" type="presParOf" srcId="{BB14E313-073A-46BE-9C38-2CCF52D62AAF}" destId="{3D202E95-AF99-43E6-8E26-A18782BDA8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06706-84CE-4027-B8DC-3C9C162FB0D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2E54F-D96E-4186-ABC3-A1E2F9B49705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4A9C5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Подготовка бакалавров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72030F-00AD-4CCB-B13E-560F86E01BF3}" type="parTrans" cxnId="{18C257BE-0D19-42C7-91DA-AF35835B4F29}">
      <dgm:prSet/>
      <dgm:spPr/>
      <dgm:t>
        <a:bodyPr/>
        <a:lstStyle/>
        <a:p>
          <a:endParaRPr lang="ru-RU"/>
        </a:p>
      </dgm:t>
    </dgm:pt>
    <dgm:pt modelId="{A0B88D56-2ABB-4140-A55C-D63DEEA1F495}" type="sibTrans" cxnId="{18C257BE-0D19-42C7-91DA-AF35835B4F29}">
      <dgm:prSet/>
      <dgm:spPr/>
      <dgm:t>
        <a:bodyPr/>
        <a:lstStyle/>
        <a:p>
          <a:endParaRPr lang="ru-RU"/>
        </a:p>
      </dgm:t>
    </dgm:pt>
    <dgm:pt modelId="{F22CB3B5-9388-40B2-B3B7-053655A84786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очная форма обучения – 8 направлений (13 профилей),</a:t>
          </a:r>
        </a:p>
      </dgm:t>
    </dgm:pt>
    <dgm:pt modelId="{4A8153DD-4BFB-491C-BC0B-0D14CFB7FFB8}" type="parTrans" cxnId="{636DF749-59EC-483A-AB8D-0274CA1CE85C}">
      <dgm:prSet/>
      <dgm:spPr/>
      <dgm:t>
        <a:bodyPr/>
        <a:lstStyle/>
        <a:p>
          <a:endParaRPr lang="ru-RU"/>
        </a:p>
      </dgm:t>
    </dgm:pt>
    <dgm:pt modelId="{1174850B-AE99-4874-9CAF-192646989FD2}" type="sibTrans" cxnId="{636DF749-59EC-483A-AB8D-0274CA1CE85C}">
      <dgm:prSet/>
      <dgm:spPr/>
      <dgm:t>
        <a:bodyPr/>
        <a:lstStyle/>
        <a:p>
          <a:endParaRPr lang="ru-RU"/>
        </a:p>
      </dgm:t>
    </dgm:pt>
    <dgm:pt modelId="{0147D9CF-BF27-436D-9AAF-F0D3FF2AB779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заочная форма обучения – 3 направления (6 профилей);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86C446D8-E03A-42CA-9A31-98D0C3E28D5C}" type="parTrans" cxnId="{3E9FF16B-C39B-4821-AB3C-19BAFC6100D8}">
      <dgm:prSet/>
      <dgm:spPr/>
      <dgm:t>
        <a:bodyPr/>
        <a:lstStyle/>
        <a:p>
          <a:endParaRPr lang="ru-RU"/>
        </a:p>
      </dgm:t>
    </dgm:pt>
    <dgm:pt modelId="{F6C29A28-42D4-4238-90E5-2A136DE61296}" type="sibTrans" cxnId="{3E9FF16B-C39B-4821-AB3C-19BAFC6100D8}">
      <dgm:prSet/>
      <dgm:spPr/>
      <dgm:t>
        <a:bodyPr/>
        <a:lstStyle/>
        <a:p>
          <a:endParaRPr lang="ru-RU"/>
        </a:p>
      </dgm:t>
    </dgm:pt>
    <dgm:pt modelId="{102D8795-573C-46EF-A4F1-314BD9C0C25A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4A9C5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Подготовка магистров: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FB485-78DF-4258-8628-C03D49831FC7}" type="parTrans" cxnId="{453142AB-240B-4877-AF6E-3B53EAC2F069}">
      <dgm:prSet/>
      <dgm:spPr/>
      <dgm:t>
        <a:bodyPr/>
        <a:lstStyle/>
        <a:p>
          <a:endParaRPr lang="ru-RU"/>
        </a:p>
      </dgm:t>
    </dgm:pt>
    <dgm:pt modelId="{6CB201D0-16AA-471F-A885-C4C8A214496E}" type="sibTrans" cxnId="{453142AB-240B-4877-AF6E-3B53EAC2F069}">
      <dgm:prSet/>
      <dgm:spPr/>
      <dgm:t>
        <a:bodyPr/>
        <a:lstStyle/>
        <a:p>
          <a:endParaRPr lang="ru-RU"/>
        </a:p>
      </dgm:t>
    </dgm:pt>
    <dgm:pt modelId="{0108F393-727B-4FE8-BB3B-FEF58183D18D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очная форма обучения – 7 направлений (13 профилей),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E1E64FC-E457-4F12-AF97-9B5408C8BF5F}" type="parTrans" cxnId="{CB095CB7-285A-4BF2-BA3E-5681F14B2DA6}">
      <dgm:prSet/>
      <dgm:spPr/>
      <dgm:t>
        <a:bodyPr/>
        <a:lstStyle/>
        <a:p>
          <a:endParaRPr lang="ru-RU"/>
        </a:p>
      </dgm:t>
    </dgm:pt>
    <dgm:pt modelId="{A98D4DAD-DFE3-48B0-8BB4-32BF49D27418}" type="sibTrans" cxnId="{CB095CB7-285A-4BF2-BA3E-5681F14B2DA6}">
      <dgm:prSet/>
      <dgm:spPr/>
      <dgm:t>
        <a:bodyPr/>
        <a:lstStyle/>
        <a:p>
          <a:endParaRPr lang="ru-RU"/>
        </a:p>
      </dgm:t>
    </dgm:pt>
    <dgm:pt modelId="{15233B68-4B33-473E-BAEC-94502DDE3D8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заочная форма обучения – 1 направление (1 профиль);</a:t>
          </a:r>
        </a:p>
      </dgm:t>
    </dgm:pt>
    <dgm:pt modelId="{48B6DF45-3D20-456D-9F2E-6673D419D2DD}" type="parTrans" cxnId="{007C8BBA-9972-471E-B72B-444EABEDEBB9}">
      <dgm:prSet/>
      <dgm:spPr/>
      <dgm:t>
        <a:bodyPr/>
        <a:lstStyle/>
        <a:p>
          <a:endParaRPr lang="ru-RU"/>
        </a:p>
      </dgm:t>
    </dgm:pt>
    <dgm:pt modelId="{5316774D-482D-48C5-B4BC-4E538970D50B}" type="sibTrans" cxnId="{007C8BBA-9972-471E-B72B-444EABEDEBB9}">
      <dgm:prSet/>
      <dgm:spPr/>
      <dgm:t>
        <a:bodyPr/>
        <a:lstStyle/>
        <a:p>
          <a:endParaRPr lang="ru-RU"/>
        </a:p>
      </dgm:t>
    </dgm:pt>
    <dgm:pt modelId="{C56792C2-DBC5-4D4B-BAB1-7C0FB575A27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4A9C5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Оказание дополнительных платных образовательных услуг: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CDF248-8E7C-43D6-899A-351F1D6D4544}" type="parTrans" cxnId="{FF95218F-7AFE-48C6-BE49-213266E92470}">
      <dgm:prSet/>
      <dgm:spPr/>
      <dgm:t>
        <a:bodyPr/>
        <a:lstStyle/>
        <a:p>
          <a:endParaRPr lang="ru-RU"/>
        </a:p>
      </dgm:t>
    </dgm:pt>
    <dgm:pt modelId="{8425D713-3579-471A-B7C6-5278321CEE91}" type="sibTrans" cxnId="{FF95218F-7AFE-48C6-BE49-213266E92470}">
      <dgm:prSet/>
      <dgm:spPr/>
      <dgm:t>
        <a:bodyPr/>
        <a:lstStyle/>
        <a:p>
          <a:endParaRPr lang="ru-RU"/>
        </a:p>
      </dgm:t>
    </dgm:pt>
    <dgm:pt modelId="{70BCFC96-73A7-4A69-B45A-EB9F1F58008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профессиональная переподготовка специалистов – 1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программ,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FBB37CE-A994-4D2B-BC94-7E3D0C82F56C}" type="parTrans" cxnId="{AE062FD3-AFEC-484C-BEB4-0F8A70A40A34}">
      <dgm:prSet/>
      <dgm:spPr/>
      <dgm:t>
        <a:bodyPr/>
        <a:lstStyle/>
        <a:p>
          <a:endParaRPr lang="ru-RU"/>
        </a:p>
      </dgm:t>
    </dgm:pt>
    <dgm:pt modelId="{EED03791-CAEB-49C0-A113-E33262048762}" type="sibTrans" cxnId="{AE062FD3-AFEC-484C-BEB4-0F8A70A40A34}">
      <dgm:prSet/>
      <dgm:spPr/>
      <dgm:t>
        <a:bodyPr/>
        <a:lstStyle/>
        <a:p>
          <a:endParaRPr lang="ru-RU"/>
        </a:p>
      </dgm:t>
    </dgm:pt>
    <dgm:pt modelId="{D8844575-9313-4F92-8B59-624DF3FE7950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подготовка рабочих кадров –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профессии,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9EE2179-A8FC-4610-B899-6E59CE0EB4FA}" type="parTrans" cxnId="{5B2A5E9A-FEA9-47E7-9E1B-10C0EC5D325C}">
      <dgm:prSet/>
      <dgm:spPr/>
      <dgm:t>
        <a:bodyPr/>
        <a:lstStyle/>
        <a:p>
          <a:endParaRPr lang="ru-RU"/>
        </a:p>
      </dgm:t>
    </dgm:pt>
    <dgm:pt modelId="{4F85672E-392F-4221-992B-BFB93AA66C0F}" type="sibTrans" cxnId="{5B2A5E9A-FEA9-47E7-9E1B-10C0EC5D325C}">
      <dgm:prSet/>
      <dgm:spPr/>
      <dgm:t>
        <a:bodyPr/>
        <a:lstStyle/>
        <a:p>
          <a:endParaRPr lang="ru-RU"/>
        </a:p>
      </dgm:t>
    </dgm:pt>
    <dgm:pt modelId="{95E43E76-303E-4797-9221-E87953F71D35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повышение квалификации – 5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программы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9D2DA64-CEAD-4FB2-AD5A-FB573ABE44B4}" type="parTrans" cxnId="{3492350E-A71D-4074-B9F7-FBBEF004171C}">
      <dgm:prSet/>
      <dgm:spPr/>
      <dgm:t>
        <a:bodyPr/>
        <a:lstStyle/>
        <a:p>
          <a:endParaRPr lang="ru-RU"/>
        </a:p>
      </dgm:t>
    </dgm:pt>
    <dgm:pt modelId="{F17EB905-1F91-4704-BB6C-7541C0100E4A}" type="sibTrans" cxnId="{3492350E-A71D-4074-B9F7-FBBEF004171C}">
      <dgm:prSet/>
      <dgm:spPr/>
      <dgm:t>
        <a:bodyPr/>
        <a:lstStyle/>
        <a:p>
          <a:endParaRPr lang="ru-RU"/>
        </a:p>
      </dgm:t>
    </dgm:pt>
    <dgm:pt modelId="{AEBE7F4B-0494-4485-B302-4F063397058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4A9C5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Подготовка специалистов:</a:t>
          </a:r>
        </a:p>
      </dgm:t>
    </dgm:pt>
    <dgm:pt modelId="{80D946F1-C63E-4D4B-AF0D-470980DDD7A2}" type="sibTrans" cxnId="{F493857A-2CD7-4F18-A559-56659AAD4BBA}">
      <dgm:prSet/>
      <dgm:spPr/>
      <dgm:t>
        <a:bodyPr/>
        <a:lstStyle/>
        <a:p>
          <a:endParaRPr lang="ru-RU"/>
        </a:p>
      </dgm:t>
    </dgm:pt>
    <dgm:pt modelId="{4D92F336-A3B6-4C2F-9E65-EF0B2E9F286C}" type="parTrans" cxnId="{F493857A-2CD7-4F18-A559-56659AAD4BBA}">
      <dgm:prSet/>
      <dgm:spPr/>
      <dgm:t>
        <a:bodyPr/>
        <a:lstStyle/>
        <a:p>
          <a:endParaRPr lang="ru-RU"/>
        </a:p>
      </dgm:t>
    </dgm:pt>
    <dgm:pt modelId="{400CAE29-A637-48D0-A99E-B3F88B6E95F3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очная форма обучения- 2 специальности (6 специализаций),</a:t>
          </a:r>
        </a:p>
      </dgm:t>
    </dgm:pt>
    <dgm:pt modelId="{2967165C-3BAC-46DA-92AF-BDF0F6DC46B9}" type="parTrans" cxnId="{1C6B6635-D3C6-482D-8B31-170929AF9BC6}">
      <dgm:prSet/>
      <dgm:spPr/>
      <dgm:t>
        <a:bodyPr/>
        <a:lstStyle/>
        <a:p>
          <a:endParaRPr lang="ru-RU"/>
        </a:p>
      </dgm:t>
    </dgm:pt>
    <dgm:pt modelId="{9C256798-0032-4921-89DC-265AAB498481}" type="sibTrans" cxnId="{1C6B6635-D3C6-482D-8B31-170929AF9BC6}">
      <dgm:prSet/>
      <dgm:spPr/>
      <dgm:t>
        <a:bodyPr/>
        <a:lstStyle/>
        <a:p>
          <a:endParaRPr lang="ru-RU"/>
        </a:p>
      </dgm:t>
    </dgm:pt>
    <dgm:pt modelId="{265434F6-A315-42EC-8553-95DD0D219CD5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заочная форма обучения – 2 специальности (4 специализации); </a:t>
          </a:r>
        </a:p>
      </dgm:t>
    </dgm:pt>
    <dgm:pt modelId="{0DB8B339-F76C-438B-B164-5F89EB087626}" type="parTrans" cxnId="{0C1EEE57-4B31-4245-B593-6269A36AEE6F}">
      <dgm:prSet/>
      <dgm:spPr/>
      <dgm:t>
        <a:bodyPr/>
        <a:lstStyle/>
        <a:p>
          <a:endParaRPr lang="ru-RU"/>
        </a:p>
      </dgm:t>
    </dgm:pt>
    <dgm:pt modelId="{77BAACFE-C16A-4F12-8088-56C71A290EA7}" type="sibTrans" cxnId="{0C1EEE57-4B31-4245-B593-6269A36AEE6F}">
      <dgm:prSet/>
      <dgm:spPr/>
      <dgm:t>
        <a:bodyPr/>
        <a:lstStyle/>
        <a:p>
          <a:endParaRPr lang="ru-RU"/>
        </a:p>
      </dgm:t>
    </dgm:pt>
    <dgm:pt modelId="{E89B01BB-C183-458E-9D24-51244C11CDD1}" type="pres">
      <dgm:prSet presAssocID="{2A006706-84CE-4027-B8DC-3C9C162FB0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3C4CD-3FD5-44A9-BC20-52F511DD383D}" type="pres">
      <dgm:prSet presAssocID="{6FC2E54F-D96E-4186-ABC3-A1E2F9B49705}" presName="parentLin" presStyleCnt="0"/>
      <dgm:spPr/>
    </dgm:pt>
    <dgm:pt modelId="{D8141334-542E-4B46-8F71-0D0B858509CD}" type="pres">
      <dgm:prSet presAssocID="{6FC2E54F-D96E-4186-ABC3-A1E2F9B4970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4958C82-322A-42A9-8345-D2B7C11503FD}" type="pres">
      <dgm:prSet presAssocID="{6FC2E54F-D96E-4186-ABC3-A1E2F9B497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C4074-F2AA-4C72-B8F2-90B9F0F4D3BB}" type="pres">
      <dgm:prSet presAssocID="{6FC2E54F-D96E-4186-ABC3-A1E2F9B49705}" presName="negativeSpace" presStyleCnt="0"/>
      <dgm:spPr/>
    </dgm:pt>
    <dgm:pt modelId="{26F315E5-8EC1-4C18-AF61-D14C441ED7A3}" type="pres">
      <dgm:prSet presAssocID="{6FC2E54F-D96E-4186-ABC3-A1E2F9B4970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ABF3B-8F53-4DDB-9C1F-38E7A4A9EDB6}" type="pres">
      <dgm:prSet presAssocID="{A0B88D56-2ABB-4140-A55C-D63DEEA1F495}" presName="spaceBetweenRectangles" presStyleCnt="0"/>
      <dgm:spPr/>
    </dgm:pt>
    <dgm:pt modelId="{9E873940-5300-4CC6-96CA-53537CDA810A}" type="pres">
      <dgm:prSet presAssocID="{AEBE7F4B-0494-4485-B302-4F0633970586}" presName="parentLin" presStyleCnt="0"/>
      <dgm:spPr/>
    </dgm:pt>
    <dgm:pt modelId="{A69D9432-EC48-4443-9A8C-C351579B0248}" type="pres">
      <dgm:prSet presAssocID="{AEBE7F4B-0494-4485-B302-4F06339705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E65DB41-4844-43C4-B0D6-D9E4A8478DF5}" type="pres">
      <dgm:prSet presAssocID="{AEBE7F4B-0494-4485-B302-4F06339705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D8D73-C46C-4426-B124-7DCFED18FED6}" type="pres">
      <dgm:prSet presAssocID="{AEBE7F4B-0494-4485-B302-4F0633970586}" presName="negativeSpace" presStyleCnt="0"/>
      <dgm:spPr/>
    </dgm:pt>
    <dgm:pt modelId="{6F3E593C-E56A-4F9C-927C-6A19D9A75CB2}" type="pres">
      <dgm:prSet presAssocID="{AEBE7F4B-0494-4485-B302-4F063397058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98C1-16D7-46BF-9CB2-1653805620CD}" type="pres">
      <dgm:prSet presAssocID="{80D946F1-C63E-4D4B-AF0D-470980DDD7A2}" presName="spaceBetweenRectangles" presStyleCnt="0"/>
      <dgm:spPr/>
    </dgm:pt>
    <dgm:pt modelId="{7E43D277-BF12-44E5-9649-9BAD6C05ABF0}" type="pres">
      <dgm:prSet presAssocID="{102D8795-573C-46EF-A4F1-314BD9C0C25A}" presName="parentLin" presStyleCnt="0"/>
      <dgm:spPr/>
    </dgm:pt>
    <dgm:pt modelId="{1928C907-2AD8-4189-9D2C-04995CDB2EE5}" type="pres">
      <dgm:prSet presAssocID="{102D8795-573C-46EF-A4F1-314BD9C0C25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D996C26-5478-42C5-B66D-3810A6D5CB67}" type="pres">
      <dgm:prSet presAssocID="{102D8795-573C-46EF-A4F1-314BD9C0C2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D82CB-C5C2-423A-A011-C45A5967D21B}" type="pres">
      <dgm:prSet presAssocID="{102D8795-573C-46EF-A4F1-314BD9C0C25A}" presName="negativeSpace" presStyleCnt="0"/>
      <dgm:spPr/>
    </dgm:pt>
    <dgm:pt modelId="{0525F570-25F3-4ABC-83A2-CE3125BA6B2B}" type="pres">
      <dgm:prSet presAssocID="{102D8795-573C-46EF-A4F1-314BD9C0C25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861D-603D-41FD-94B6-7F7A3657FC0A}" type="pres">
      <dgm:prSet presAssocID="{6CB201D0-16AA-471F-A885-C4C8A214496E}" presName="spaceBetweenRectangles" presStyleCnt="0"/>
      <dgm:spPr/>
    </dgm:pt>
    <dgm:pt modelId="{E1DA4DDD-4253-42F9-9E7F-10E3B338B18F}" type="pres">
      <dgm:prSet presAssocID="{C56792C2-DBC5-4D4B-BAB1-7C0FB575A27C}" presName="parentLin" presStyleCnt="0"/>
      <dgm:spPr/>
    </dgm:pt>
    <dgm:pt modelId="{280F3F13-385C-45B9-BA25-5D6EAD697BEE}" type="pres">
      <dgm:prSet presAssocID="{C56792C2-DBC5-4D4B-BAB1-7C0FB575A27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39CC387-88C0-4579-8A21-56F648A5F557}" type="pres">
      <dgm:prSet presAssocID="{C56792C2-DBC5-4D4B-BAB1-7C0FB575A2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498EF-D973-4C3B-91D3-B0863F133B1D}" type="pres">
      <dgm:prSet presAssocID="{C56792C2-DBC5-4D4B-BAB1-7C0FB575A27C}" presName="negativeSpace" presStyleCnt="0"/>
      <dgm:spPr/>
    </dgm:pt>
    <dgm:pt modelId="{2CC8AB05-34DC-4DA5-A78F-F9F4B0CB57A5}" type="pres">
      <dgm:prSet presAssocID="{C56792C2-DBC5-4D4B-BAB1-7C0FB575A27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06A06-D619-46C9-9740-290D4428B21E}" type="presOf" srcId="{C56792C2-DBC5-4D4B-BAB1-7C0FB575A27C}" destId="{139CC387-88C0-4579-8A21-56F648A5F557}" srcOrd="1" destOrd="0" presId="urn:microsoft.com/office/officeart/2005/8/layout/list1"/>
    <dgm:cxn modelId="{007C8BBA-9972-471E-B72B-444EABEDEBB9}" srcId="{102D8795-573C-46EF-A4F1-314BD9C0C25A}" destId="{15233B68-4B33-473E-BAEC-94502DDE3D86}" srcOrd="1" destOrd="0" parTransId="{48B6DF45-3D20-456D-9F2E-6673D419D2DD}" sibTransId="{5316774D-482D-48C5-B4BC-4E538970D50B}"/>
    <dgm:cxn modelId="{3828873D-710C-4B55-9D5C-79FDC9589326}" type="presOf" srcId="{AEBE7F4B-0494-4485-B302-4F0633970586}" destId="{4E65DB41-4844-43C4-B0D6-D9E4A8478DF5}" srcOrd="1" destOrd="0" presId="urn:microsoft.com/office/officeart/2005/8/layout/list1"/>
    <dgm:cxn modelId="{40BC5AEE-FC56-46C9-BA78-E469D6B1D1F6}" type="presOf" srcId="{2A006706-84CE-4027-B8DC-3C9C162FB0D2}" destId="{E89B01BB-C183-458E-9D24-51244C11CDD1}" srcOrd="0" destOrd="0" presId="urn:microsoft.com/office/officeart/2005/8/layout/list1"/>
    <dgm:cxn modelId="{636DF749-59EC-483A-AB8D-0274CA1CE85C}" srcId="{6FC2E54F-D96E-4186-ABC3-A1E2F9B49705}" destId="{F22CB3B5-9388-40B2-B3B7-053655A84786}" srcOrd="0" destOrd="0" parTransId="{4A8153DD-4BFB-491C-BC0B-0D14CFB7FFB8}" sibTransId="{1174850B-AE99-4874-9CAF-192646989FD2}"/>
    <dgm:cxn modelId="{DAD09280-347D-4704-8140-BEB32665FD7F}" type="presOf" srcId="{0108F393-727B-4FE8-BB3B-FEF58183D18D}" destId="{0525F570-25F3-4ABC-83A2-CE3125BA6B2B}" srcOrd="0" destOrd="0" presId="urn:microsoft.com/office/officeart/2005/8/layout/list1"/>
    <dgm:cxn modelId="{C8D59188-8D5A-4BBE-9AFB-7E72499D6178}" type="presOf" srcId="{265434F6-A315-42EC-8553-95DD0D219CD5}" destId="{6F3E593C-E56A-4F9C-927C-6A19D9A75CB2}" srcOrd="0" destOrd="1" presId="urn:microsoft.com/office/officeart/2005/8/layout/list1"/>
    <dgm:cxn modelId="{18C257BE-0D19-42C7-91DA-AF35835B4F29}" srcId="{2A006706-84CE-4027-B8DC-3C9C162FB0D2}" destId="{6FC2E54F-D96E-4186-ABC3-A1E2F9B49705}" srcOrd="0" destOrd="0" parTransId="{1A72030F-00AD-4CCB-B13E-560F86E01BF3}" sibTransId="{A0B88D56-2ABB-4140-A55C-D63DEEA1F495}"/>
    <dgm:cxn modelId="{5B2A5E9A-FEA9-47E7-9E1B-10C0EC5D325C}" srcId="{C56792C2-DBC5-4D4B-BAB1-7C0FB575A27C}" destId="{D8844575-9313-4F92-8B59-624DF3FE7950}" srcOrd="1" destOrd="0" parTransId="{69EE2179-A8FC-4610-B899-6E59CE0EB4FA}" sibTransId="{4F85672E-392F-4221-992B-BFB93AA66C0F}"/>
    <dgm:cxn modelId="{BD187501-E075-430F-B18E-4369C3529BBF}" type="presOf" srcId="{70BCFC96-73A7-4A69-B45A-EB9F1F580086}" destId="{2CC8AB05-34DC-4DA5-A78F-F9F4B0CB57A5}" srcOrd="0" destOrd="0" presId="urn:microsoft.com/office/officeart/2005/8/layout/list1"/>
    <dgm:cxn modelId="{0C1EEE57-4B31-4245-B593-6269A36AEE6F}" srcId="{AEBE7F4B-0494-4485-B302-4F0633970586}" destId="{265434F6-A315-42EC-8553-95DD0D219CD5}" srcOrd="1" destOrd="0" parTransId="{0DB8B339-F76C-438B-B164-5F89EB087626}" sibTransId="{77BAACFE-C16A-4F12-8088-56C71A290EA7}"/>
    <dgm:cxn modelId="{A7ADA72C-0E0D-4E04-98CF-16E3404E13B7}" type="presOf" srcId="{6FC2E54F-D96E-4186-ABC3-A1E2F9B49705}" destId="{84958C82-322A-42A9-8345-D2B7C11503FD}" srcOrd="1" destOrd="0" presId="urn:microsoft.com/office/officeart/2005/8/layout/list1"/>
    <dgm:cxn modelId="{CB095CB7-285A-4BF2-BA3E-5681F14B2DA6}" srcId="{102D8795-573C-46EF-A4F1-314BD9C0C25A}" destId="{0108F393-727B-4FE8-BB3B-FEF58183D18D}" srcOrd="0" destOrd="0" parTransId="{EE1E64FC-E457-4F12-AF97-9B5408C8BF5F}" sibTransId="{A98D4DAD-DFE3-48B0-8BB4-32BF49D27418}"/>
    <dgm:cxn modelId="{6EAF024C-B384-4680-A66A-FA258242C4A1}" type="presOf" srcId="{D8844575-9313-4F92-8B59-624DF3FE7950}" destId="{2CC8AB05-34DC-4DA5-A78F-F9F4B0CB57A5}" srcOrd="0" destOrd="1" presId="urn:microsoft.com/office/officeart/2005/8/layout/list1"/>
    <dgm:cxn modelId="{02611BF6-64BA-4207-B41F-70C962ADD052}" type="presOf" srcId="{95E43E76-303E-4797-9221-E87953F71D35}" destId="{2CC8AB05-34DC-4DA5-A78F-F9F4B0CB57A5}" srcOrd="0" destOrd="2" presId="urn:microsoft.com/office/officeart/2005/8/layout/list1"/>
    <dgm:cxn modelId="{69BEFB7D-D0D9-4B0E-910F-0CE1078BC303}" type="presOf" srcId="{0147D9CF-BF27-436D-9AAF-F0D3FF2AB779}" destId="{26F315E5-8EC1-4C18-AF61-D14C441ED7A3}" srcOrd="0" destOrd="1" presId="urn:microsoft.com/office/officeart/2005/8/layout/list1"/>
    <dgm:cxn modelId="{98C13CD0-E1A8-43A5-ACEC-656FC1B07C4C}" type="presOf" srcId="{C56792C2-DBC5-4D4B-BAB1-7C0FB575A27C}" destId="{280F3F13-385C-45B9-BA25-5D6EAD697BEE}" srcOrd="0" destOrd="0" presId="urn:microsoft.com/office/officeart/2005/8/layout/list1"/>
    <dgm:cxn modelId="{FF95218F-7AFE-48C6-BE49-213266E92470}" srcId="{2A006706-84CE-4027-B8DC-3C9C162FB0D2}" destId="{C56792C2-DBC5-4D4B-BAB1-7C0FB575A27C}" srcOrd="3" destOrd="0" parTransId="{27CDF248-8E7C-43D6-899A-351F1D6D4544}" sibTransId="{8425D713-3579-471A-B7C6-5278321CEE91}"/>
    <dgm:cxn modelId="{00D09A28-0AC8-4B4F-A24A-F8EA8A912BF3}" type="presOf" srcId="{F22CB3B5-9388-40B2-B3B7-053655A84786}" destId="{26F315E5-8EC1-4C18-AF61-D14C441ED7A3}" srcOrd="0" destOrd="0" presId="urn:microsoft.com/office/officeart/2005/8/layout/list1"/>
    <dgm:cxn modelId="{5D8F4C76-AFDA-474F-88B7-312D532EFC5E}" type="presOf" srcId="{102D8795-573C-46EF-A4F1-314BD9C0C25A}" destId="{1928C907-2AD8-4189-9D2C-04995CDB2EE5}" srcOrd="0" destOrd="0" presId="urn:microsoft.com/office/officeart/2005/8/layout/list1"/>
    <dgm:cxn modelId="{1726208A-3F5F-41C5-8B16-9D3A165B93E2}" type="presOf" srcId="{400CAE29-A637-48D0-A99E-B3F88B6E95F3}" destId="{6F3E593C-E56A-4F9C-927C-6A19D9A75CB2}" srcOrd="0" destOrd="0" presId="urn:microsoft.com/office/officeart/2005/8/layout/list1"/>
    <dgm:cxn modelId="{D0D073F5-98AB-45FB-BEAB-AA4A2952E506}" type="presOf" srcId="{6FC2E54F-D96E-4186-ABC3-A1E2F9B49705}" destId="{D8141334-542E-4B46-8F71-0D0B858509CD}" srcOrd="0" destOrd="0" presId="urn:microsoft.com/office/officeart/2005/8/layout/list1"/>
    <dgm:cxn modelId="{F493857A-2CD7-4F18-A559-56659AAD4BBA}" srcId="{2A006706-84CE-4027-B8DC-3C9C162FB0D2}" destId="{AEBE7F4B-0494-4485-B302-4F0633970586}" srcOrd="1" destOrd="0" parTransId="{4D92F336-A3B6-4C2F-9E65-EF0B2E9F286C}" sibTransId="{80D946F1-C63E-4D4B-AF0D-470980DDD7A2}"/>
    <dgm:cxn modelId="{093354F3-35F7-4930-BE9D-384D362A2C82}" type="presOf" srcId="{AEBE7F4B-0494-4485-B302-4F0633970586}" destId="{A69D9432-EC48-4443-9A8C-C351579B0248}" srcOrd="0" destOrd="0" presId="urn:microsoft.com/office/officeart/2005/8/layout/list1"/>
    <dgm:cxn modelId="{453142AB-240B-4877-AF6E-3B53EAC2F069}" srcId="{2A006706-84CE-4027-B8DC-3C9C162FB0D2}" destId="{102D8795-573C-46EF-A4F1-314BD9C0C25A}" srcOrd="2" destOrd="0" parTransId="{B69FB485-78DF-4258-8628-C03D49831FC7}" sibTransId="{6CB201D0-16AA-471F-A885-C4C8A214496E}"/>
    <dgm:cxn modelId="{3E9FF16B-C39B-4821-AB3C-19BAFC6100D8}" srcId="{6FC2E54F-D96E-4186-ABC3-A1E2F9B49705}" destId="{0147D9CF-BF27-436D-9AAF-F0D3FF2AB779}" srcOrd="1" destOrd="0" parTransId="{86C446D8-E03A-42CA-9A31-98D0C3E28D5C}" sibTransId="{F6C29A28-42D4-4238-90E5-2A136DE61296}"/>
    <dgm:cxn modelId="{AE062FD3-AFEC-484C-BEB4-0F8A70A40A34}" srcId="{C56792C2-DBC5-4D4B-BAB1-7C0FB575A27C}" destId="{70BCFC96-73A7-4A69-B45A-EB9F1F580086}" srcOrd="0" destOrd="0" parTransId="{FFBB37CE-A994-4D2B-BC94-7E3D0C82F56C}" sibTransId="{EED03791-CAEB-49C0-A113-E33262048762}"/>
    <dgm:cxn modelId="{A7E004FB-B1BA-44C1-87D8-F6D81E1C5321}" type="presOf" srcId="{15233B68-4B33-473E-BAEC-94502DDE3D86}" destId="{0525F570-25F3-4ABC-83A2-CE3125BA6B2B}" srcOrd="0" destOrd="1" presId="urn:microsoft.com/office/officeart/2005/8/layout/list1"/>
    <dgm:cxn modelId="{1C6B6635-D3C6-482D-8B31-170929AF9BC6}" srcId="{AEBE7F4B-0494-4485-B302-4F0633970586}" destId="{400CAE29-A637-48D0-A99E-B3F88B6E95F3}" srcOrd="0" destOrd="0" parTransId="{2967165C-3BAC-46DA-92AF-BDF0F6DC46B9}" sibTransId="{9C256798-0032-4921-89DC-265AAB498481}"/>
    <dgm:cxn modelId="{64C52B84-5ABE-4CEB-B992-C1D4BB1C1387}" type="presOf" srcId="{102D8795-573C-46EF-A4F1-314BD9C0C25A}" destId="{7D996C26-5478-42C5-B66D-3810A6D5CB67}" srcOrd="1" destOrd="0" presId="urn:microsoft.com/office/officeart/2005/8/layout/list1"/>
    <dgm:cxn modelId="{3492350E-A71D-4074-B9F7-FBBEF004171C}" srcId="{C56792C2-DBC5-4D4B-BAB1-7C0FB575A27C}" destId="{95E43E76-303E-4797-9221-E87953F71D35}" srcOrd="2" destOrd="0" parTransId="{69D2DA64-CEAD-4FB2-AD5A-FB573ABE44B4}" sibTransId="{F17EB905-1F91-4704-BB6C-7541C0100E4A}"/>
    <dgm:cxn modelId="{962459E6-F1D3-477B-82F5-A021474151F9}" type="presParOf" srcId="{E89B01BB-C183-458E-9D24-51244C11CDD1}" destId="{AAE3C4CD-3FD5-44A9-BC20-52F511DD383D}" srcOrd="0" destOrd="0" presId="urn:microsoft.com/office/officeart/2005/8/layout/list1"/>
    <dgm:cxn modelId="{E812F5F1-9A5C-42E5-A9A4-22D19E4DF268}" type="presParOf" srcId="{AAE3C4CD-3FD5-44A9-BC20-52F511DD383D}" destId="{D8141334-542E-4B46-8F71-0D0B858509CD}" srcOrd="0" destOrd="0" presId="urn:microsoft.com/office/officeart/2005/8/layout/list1"/>
    <dgm:cxn modelId="{E3328F6B-0843-4577-9F7F-5164CEA88F34}" type="presParOf" srcId="{AAE3C4CD-3FD5-44A9-BC20-52F511DD383D}" destId="{84958C82-322A-42A9-8345-D2B7C11503FD}" srcOrd="1" destOrd="0" presId="urn:microsoft.com/office/officeart/2005/8/layout/list1"/>
    <dgm:cxn modelId="{E69E91F3-132E-423D-9367-C8EEE20C553E}" type="presParOf" srcId="{E89B01BB-C183-458E-9D24-51244C11CDD1}" destId="{B94C4074-F2AA-4C72-B8F2-90B9F0F4D3BB}" srcOrd="1" destOrd="0" presId="urn:microsoft.com/office/officeart/2005/8/layout/list1"/>
    <dgm:cxn modelId="{6B9FE0A6-0332-4249-AB8E-52929F71B398}" type="presParOf" srcId="{E89B01BB-C183-458E-9D24-51244C11CDD1}" destId="{26F315E5-8EC1-4C18-AF61-D14C441ED7A3}" srcOrd="2" destOrd="0" presId="urn:microsoft.com/office/officeart/2005/8/layout/list1"/>
    <dgm:cxn modelId="{F98D0C41-B682-4E36-8A0F-931F069DC5A2}" type="presParOf" srcId="{E89B01BB-C183-458E-9D24-51244C11CDD1}" destId="{2ADABF3B-8F53-4DDB-9C1F-38E7A4A9EDB6}" srcOrd="3" destOrd="0" presId="urn:microsoft.com/office/officeart/2005/8/layout/list1"/>
    <dgm:cxn modelId="{1E01B12F-FA13-443F-8703-55BD66F89226}" type="presParOf" srcId="{E89B01BB-C183-458E-9D24-51244C11CDD1}" destId="{9E873940-5300-4CC6-96CA-53537CDA810A}" srcOrd="4" destOrd="0" presId="urn:microsoft.com/office/officeart/2005/8/layout/list1"/>
    <dgm:cxn modelId="{41DE87D5-0954-41AD-978A-56985419E894}" type="presParOf" srcId="{9E873940-5300-4CC6-96CA-53537CDA810A}" destId="{A69D9432-EC48-4443-9A8C-C351579B0248}" srcOrd="0" destOrd="0" presId="urn:microsoft.com/office/officeart/2005/8/layout/list1"/>
    <dgm:cxn modelId="{2BAC1B29-E3F0-4EA8-8E67-1564C227B612}" type="presParOf" srcId="{9E873940-5300-4CC6-96CA-53537CDA810A}" destId="{4E65DB41-4844-43C4-B0D6-D9E4A8478DF5}" srcOrd="1" destOrd="0" presId="urn:microsoft.com/office/officeart/2005/8/layout/list1"/>
    <dgm:cxn modelId="{EBD142DE-A7EC-42FF-AB13-EC5D10D60651}" type="presParOf" srcId="{E89B01BB-C183-458E-9D24-51244C11CDD1}" destId="{D2CD8D73-C46C-4426-B124-7DCFED18FED6}" srcOrd="5" destOrd="0" presId="urn:microsoft.com/office/officeart/2005/8/layout/list1"/>
    <dgm:cxn modelId="{AA151A0B-259F-400F-B2C9-C846E6D056ED}" type="presParOf" srcId="{E89B01BB-C183-458E-9D24-51244C11CDD1}" destId="{6F3E593C-E56A-4F9C-927C-6A19D9A75CB2}" srcOrd="6" destOrd="0" presId="urn:microsoft.com/office/officeart/2005/8/layout/list1"/>
    <dgm:cxn modelId="{F48B1AE8-4834-4A10-BFE3-12AB78126F6E}" type="presParOf" srcId="{E89B01BB-C183-458E-9D24-51244C11CDD1}" destId="{9ED998C1-16D7-46BF-9CB2-1653805620CD}" srcOrd="7" destOrd="0" presId="urn:microsoft.com/office/officeart/2005/8/layout/list1"/>
    <dgm:cxn modelId="{46BE2B45-724C-451B-93EC-7E395BC454B8}" type="presParOf" srcId="{E89B01BB-C183-458E-9D24-51244C11CDD1}" destId="{7E43D277-BF12-44E5-9649-9BAD6C05ABF0}" srcOrd="8" destOrd="0" presId="urn:microsoft.com/office/officeart/2005/8/layout/list1"/>
    <dgm:cxn modelId="{22BEE59A-BA80-471D-ADD6-C65FDEA61F26}" type="presParOf" srcId="{7E43D277-BF12-44E5-9649-9BAD6C05ABF0}" destId="{1928C907-2AD8-4189-9D2C-04995CDB2EE5}" srcOrd="0" destOrd="0" presId="urn:microsoft.com/office/officeart/2005/8/layout/list1"/>
    <dgm:cxn modelId="{EB50FED3-E0C8-4EFC-96FA-65AB3C19D5EF}" type="presParOf" srcId="{7E43D277-BF12-44E5-9649-9BAD6C05ABF0}" destId="{7D996C26-5478-42C5-B66D-3810A6D5CB67}" srcOrd="1" destOrd="0" presId="urn:microsoft.com/office/officeart/2005/8/layout/list1"/>
    <dgm:cxn modelId="{67AD8AC1-84DF-49A4-8286-766F261FACB0}" type="presParOf" srcId="{E89B01BB-C183-458E-9D24-51244C11CDD1}" destId="{A1BD82CB-C5C2-423A-A011-C45A5967D21B}" srcOrd="9" destOrd="0" presId="urn:microsoft.com/office/officeart/2005/8/layout/list1"/>
    <dgm:cxn modelId="{8265C68E-CE64-44B3-8C91-C0477652C1E6}" type="presParOf" srcId="{E89B01BB-C183-458E-9D24-51244C11CDD1}" destId="{0525F570-25F3-4ABC-83A2-CE3125BA6B2B}" srcOrd="10" destOrd="0" presId="urn:microsoft.com/office/officeart/2005/8/layout/list1"/>
    <dgm:cxn modelId="{B1B5B808-C765-49CF-9A20-33CBF18D6246}" type="presParOf" srcId="{E89B01BB-C183-458E-9D24-51244C11CDD1}" destId="{5DFA861D-603D-41FD-94B6-7F7A3657FC0A}" srcOrd="11" destOrd="0" presId="urn:microsoft.com/office/officeart/2005/8/layout/list1"/>
    <dgm:cxn modelId="{21AFE5FC-17A8-4E7A-A63E-CFFFEBE84CDA}" type="presParOf" srcId="{E89B01BB-C183-458E-9D24-51244C11CDD1}" destId="{E1DA4DDD-4253-42F9-9E7F-10E3B338B18F}" srcOrd="12" destOrd="0" presId="urn:microsoft.com/office/officeart/2005/8/layout/list1"/>
    <dgm:cxn modelId="{D2D6E99D-7704-4CB3-A678-038989BB3C0C}" type="presParOf" srcId="{E1DA4DDD-4253-42F9-9E7F-10E3B338B18F}" destId="{280F3F13-385C-45B9-BA25-5D6EAD697BEE}" srcOrd="0" destOrd="0" presId="urn:microsoft.com/office/officeart/2005/8/layout/list1"/>
    <dgm:cxn modelId="{7514FC56-CE20-4049-8200-37650DB3E082}" type="presParOf" srcId="{E1DA4DDD-4253-42F9-9E7F-10E3B338B18F}" destId="{139CC387-88C0-4579-8A21-56F648A5F557}" srcOrd="1" destOrd="0" presId="urn:microsoft.com/office/officeart/2005/8/layout/list1"/>
    <dgm:cxn modelId="{1342DBDB-118B-4E38-B4AD-4AD784E22F6F}" type="presParOf" srcId="{E89B01BB-C183-458E-9D24-51244C11CDD1}" destId="{1F6498EF-D973-4C3B-91D3-B0863F133B1D}" srcOrd="13" destOrd="0" presId="urn:microsoft.com/office/officeart/2005/8/layout/list1"/>
    <dgm:cxn modelId="{0BE73EF5-B7C5-4277-A424-DF4F277A0CFC}" type="presParOf" srcId="{E89B01BB-C183-458E-9D24-51244C11CDD1}" destId="{2CC8AB05-34DC-4DA5-A78F-F9F4B0CB57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72E905-411B-463F-92FC-6ABFAE0D83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A7549-B318-445F-A0E7-7ED2C3F681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На базе лицея при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ТПУ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открыты геологические классы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и «Школа юных геологов»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9C3C2DC0-65D9-43DE-B6E9-E9367A9429D2}" type="parTrans" cxnId="{5D7D1626-0573-4314-B5E1-ABAB5DE82A96}">
      <dgm:prSet/>
      <dgm:spPr/>
      <dgm:t>
        <a:bodyPr/>
        <a:lstStyle/>
        <a:p>
          <a:endParaRPr lang="ru-RU"/>
        </a:p>
      </dgm:t>
    </dgm:pt>
    <dgm:pt modelId="{89B23944-0995-4BAD-A871-14E3192D7A74}" type="sibTrans" cxnId="{5D7D1626-0573-4314-B5E1-ABAB5DE82A96}">
      <dgm:prSet/>
      <dgm:spPr/>
      <dgm:t>
        <a:bodyPr/>
        <a:lstStyle/>
        <a:p>
          <a:endParaRPr lang="ru-RU"/>
        </a:p>
      </dgm:t>
    </dgm:pt>
    <dgm:pt modelId="{32FC3401-3ABB-484E-A64B-1D4F893D501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Открыты химические классы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в школе № 32 г. Томска  и в Северской гимназии</a:t>
          </a:r>
        </a:p>
      </dgm:t>
    </dgm:pt>
    <dgm:pt modelId="{BF5D7F24-F67B-4945-A51D-13841740E81F}" type="parTrans" cxnId="{6AF17340-4567-4607-9891-625814B4AC03}">
      <dgm:prSet/>
      <dgm:spPr/>
      <dgm:t>
        <a:bodyPr/>
        <a:lstStyle/>
        <a:p>
          <a:endParaRPr lang="ru-RU"/>
        </a:p>
      </dgm:t>
    </dgm:pt>
    <dgm:pt modelId="{A67F74E8-9431-4849-A636-7352D900FD88}" type="sibTrans" cxnId="{6AF17340-4567-4607-9891-625814B4AC03}">
      <dgm:prSet/>
      <dgm:spPr/>
      <dgm:t>
        <a:bodyPr/>
        <a:lstStyle/>
        <a:p>
          <a:endParaRPr lang="ru-RU"/>
        </a:p>
      </dgm:t>
    </dgm:pt>
    <dgm:pt modelId="{445C69EA-BD01-4C26-AFC1-31A7841B280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Открыты выездные приемные комиссии в г. Стрежевой и Республике Саха (гг. Мирный, Нерюнгри, Якутск)</a:t>
          </a:r>
        </a:p>
      </dgm:t>
    </dgm:pt>
    <dgm:pt modelId="{DF41E2FF-6753-4C5B-9AF3-D642059530A5}" type="parTrans" cxnId="{8EE73C98-B606-49DB-803A-31858CC1D600}">
      <dgm:prSet/>
      <dgm:spPr/>
      <dgm:t>
        <a:bodyPr/>
        <a:lstStyle/>
        <a:p>
          <a:endParaRPr lang="ru-RU"/>
        </a:p>
      </dgm:t>
    </dgm:pt>
    <dgm:pt modelId="{2B225B78-E08E-461B-8C70-78F234897060}" type="sibTrans" cxnId="{8EE73C98-B606-49DB-803A-31858CC1D600}">
      <dgm:prSet/>
      <dgm:spPr/>
      <dgm:t>
        <a:bodyPr/>
        <a:lstStyle/>
        <a:p>
          <a:endParaRPr lang="ru-RU"/>
        </a:p>
      </dgm:t>
    </dgm:pt>
    <dgm:pt modelId="{17A567C4-ACC9-45B4-8CE6-3A87FDD789E9}" type="pres">
      <dgm:prSet presAssocID="{7A72E905-411B-463F-92FC-6ABFAE0D83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B957BB-6986-410A-A1CD-E72EAC9DF301}" type="pres">
      <dgm:prSet presAssocID="{54CA7549-B318-445F-A0E7-7ED2C3F681BC}" presName="thickLine" presStyleLbl="alignNode1" presStyleIdx="0" presStyleCnt="3"/>
      <dgm:spPr/>
    </dgm:pt>
    <dgm:pt modelId="{EFFBFCE1-D32F-4C78-A589-CA1A0729AF92}" type="pres">
      <dgm:prSet presAssocID="{54CA7549-B318-445F-A0E7-7ED2C3F681BC}" presName="horz1" presStyleCnt="0"/>
      <dgm:spPr/>
    </dgm:pt>
    <dgm:pt modelId="{291EFAAE-6F9B-4D4B-84BB-489F963E7499}" type="pres">
      <dgm:prSet presAssocID="{54CA7549-B318-445F-A0E7-7ED2C3F681BC}" presName="tx1" presStyleLbl="revTx" presStyleIdx="0" presStyleCnt="3"/>
      <dgm:spPr/>
      <dgm:t>
        <a:bodyPr/>
        <a:lstStyle/>
        <a:p>
          <a:endParaRPr lang="ru-RU"/>
        </a:p>
      </dgm:t>
    </dgm:pt>
    <dgm:pt modelId="{E1138A84-1537-42D5-97A1-A9AD619E0CBF}" type="pres">
      <dgm:prSet presAssocID="{54CA7549-B318-445F-A0E7-7ED2C3F681BC}" presName="vert1" presStyleCnt="0"/>
      <dgm:spPr/>
    </dgm:pt>
    <dgm:pt modelId="{4CEB43F5-BBAD-441F-929D-F57E60BC2707}" type="pres">
      <dgm:prSet presAssocID="{32FC3401-3ABB-484E-A64B-1D4F893D501A}" presName="thickLine" presStyleLbl="alignNode1" presStyleIdx="1" presStyleCnt="3"/>
      <dgm:spPr/>
    </dgm:pt>
    <dgm:pt modelId="{3FEA5EAD-0090-4B98-8718-1E01CDF754CF}" type="pres">
      <dgm:prSet presAssocID="{32FC3401-3ABB-484E-A64B-1D4F893D501A}" presName="horz1" presStyleCnt="0"/>
      <dgm:spPr/>
    </dgm:pt>
    <dgm:pt modelId="{AA7B70F2-0AAB-43BD-A486-578516FC5E85}" type="pres">
      <dgm:prSet presAssocID="{32FC3401-3ABB-484E-A64B-1D4F893D501A}" presName="tx1" presStyleLbl="revTx" presStyleIdx="1" presStyleCnt="3"/>
      <dgm:spPr/>
      <dgm:t>
        <a:bodyPr/>
        <a:lstStyle/>
        <a:p>
          <a:endParaRPr lang="ru-RU"/>
        </a:p>
      </dgm:t>
    </dgm:pt>
    <dgm:pt modelId="{FACD11DB-B7A5-45E7-9FFD-4B32AFAE022F}" type="pres">
      <dgm:prSet presAssocID="{32FC3401-3ABB-484E-A64B-1D4F893D501A}" presName="vert1" presStyleCnt="0"/>
      <dgm:spPr/>
    </dgm:pt>
    <dgm:pt modelId="{313CC583-41E4-46AE-AB7D-80366B7F5ED6}" type="pres">
      <dgm:prSet presAssocID="{445C69EA-BD01-4C26-AFC1-31A7841B280E}" presName="thickLine" presStyleLbl="alignNode1" presStyleIdx="2" presStyleCnt="3"/>
      <dgm:spPr/>
    </dgm:pt>
    <dgm:pt modelId="{63B8C24E-C3A3-4E6D-B7AE-E2BA7B7FABAD}" type="pres">
      <dgm:prSet presAssocID="{445C69EA-BD01-4C26-AFC1-31A7841B280E}" presName="horz1" presStyleCnt="0"/>
      <dgm:spPr/>
    </dgm:pt>
    <dgm:pt modelId="{CE218EF0-025E-42F8-88A1-54886C3285DE}" type="pres">
      <dgm:prSet presAssocID="{445C69EA-BD01-4C26-AFC1-31A7841B280E}" presName="tx1" presStyleLbl="revTx" presStyleIdx="2" presStyleCnt="3"/>
      <dgm:spPr/>
      <dgm:t>
        <a:bodyPr/>
        <a:lstStyle/>
        <a:p>
          <a:endParaRPr lang="ru-RU"/>
        </a:p>
      </dgm:t>
    </dgm:pt>
    <dgm:pt modelId="{22738368-928D-4A0E-BC62-31491EEF12A9}" type="pres">
      <dgm:prSet presAssocID="{445C69EA-BD01-4C26-AFC1-31A7841B280E}" presName="vert1" presStyleCnt="0"/>
      <dgm:spPr/>
    </dgm:pt>
  </dgm:ptLst>
  <dgm:cxnLst>
    <dgm:cxn modelId="{5D7D1626-0573-4314-B5E1-ABAB5DE82A96}" srcId="{7A72E905-411B-463F-92FC-6ABFAE0D8372}" destId="{54CA7549-B318-445F-A0E7-7ED2C3F681BC}" srcOrd="0" destOrd="0" parTransId="{9C3C2DC0-65D9-43DE-B6E9-E9367A9429D2}" sibTransId="{89B23944-0995-4BAD-A871-14E3192D7A74}"/>
    <dgm:cxn modelId="{432085FC-FE92-4F44-8406-8D37E61A6765}" type="presOf" srcId="{445C69EA-BD01-4C26-AFC1-31A7841B280E}" destId="{CE218EF0-025E-42F8-88A1-54886C3285DE}" srcOrd="0" destOrd="0" presId="urn:microsoft.com/office/officeart/2008/layout/LinedList"/>
    <dgm:cxn modelId="{9C83440A-B80A-4D91-9AB2-27ABDF9CF63E}" type="presOf" srcId="{7A72E905-411B-463F-92FC-6ABFAE0D8372}" destId="{17A567C4-ACC9-45B4-8CE6-3A87FDD789E9}" srcOrd="0" destOrd="0" presId="urn:microsoft.com/office/officeart/2008/layout/LinedList"/>
    <dgm:cxn modelId="{D10BECC6-9A75-4684-8EC3-F2FE09E2EB91}" type="presOf" srcId="{54CA7549-B318-445F-A0E7-7ED2C3F681BC}" destId="{291EFAAE-6F9B-4D4B-84BB-489F963E7499}" srcOrd="0" destOrd="0" presId="urn:microsoft.com/office/officeart/2008/layout/LinedList"/>
    <dgm:cxn modelId="{8EE73C98-B606-49DB-803A-31858CC1D600}" srcId="{7A72E905-411B-463F-92FC-6ABFAE0D8372}" destId="{445C69EA-BD01-4C26-AFC1-31A7841B280E}" srcOrd="2" destOrd="0" parTransId="{DF41E2FF-6753-4C5B-9AF3-D642059530A5}" sibTransId="{2B225B78-E08E-461B-8C70-78F234897060}"/>
    <dgm:cxn modelId="{6AF17340-4567-4607-9891-625814B4AC03}" srcId="{7A72E905-411B-463F-92FC-6ABFAE0D8372}" destId="{32FC3401-3ABB-484E-A64B-1D4F893D501A}" srcOrd="1" destOrd="0" parTransId="{BF5D7F24-F67B-4945-A51D-13841740E81F}" sibTransId="{A67F74E8-9431-4849-A636-7352D900FD88}"/>
    <dgm:cxn modelId="{B5457BFC-EA79-49C9-B491-5745C9AA2BF7}" type="presOf" srcId="{32FC3401-3ABB-484E-A64B-1D4F893D501A}" destId="{AA7B70F2-0AAB-43BD-A486-578516FC5E85}" srcOrd="0" destOrd="0" presId="urn:microsoft.com/office/officeart/2008/layout/LinedList"/>
    <dgm:cxn modelId="{95F39B3D-2C6C-484A-BD2B-B9404C6D80E0}" type="presParOf" srcId="{17A567C4-ACC9-45B4-8CE6-3A87FDD789E9}" destId="{06B957BB-6986-410A-A1CD-E72EAC9DF301}" srcOrd="0" destOrd="0" presId="urn:microsoft.com/office/officeart/2008/layout/LinedList"/>
    <dgm:cxn modelId="{E5459409-0821-4649-91A7-27184F03E77A}" type="presParOf" srcId="{17A567C4-ACC9-45B4-8CE6-3A87FDD789E9}" destId="{EFFBFCE1-D32F-4C78-A589-CA1A0729AF92}" srcOrd="1" destOrd="0" presId="urn:microsoft.com/office/officeart/2008/layout/LinedList"/>
    <dgm:cxn modelId="{FC8DE231-7888-4F26-9708-6BAB1B2758A2}" type="presParOf" srcId="{EFFBFCE1-D32F-4C78-A589-CA1A0729AF92}" destId="{291EFAAE-6F9B-4D4B-84BB-489F963E7499}" srcOrd="0" destOrd="0" presId="urn:microsoft.com/office/officeart/2008/layout/LinedList"/>
    <dgm:cxn modelId="{AADCE9FD-76E4-4412-BDBE-9F1B6C657953}" type="presParOf" srcId="{EFFBFCE1-D32F-4C78-A589-CA1A0729AF92}" destId="{E1138A84-1537-42D5-97A1-A9AD619E0CBF}" srcOrd="1" destOrd="0" presId="urn:microsoft.com/office/officeart/2008/layout/LinedList"/>
    <dgm:cxn modelId="{29B4CFD7-E2B5-4F01-BCC0-0E02790E7FA8}" type="presParOf" srcId="{17A567C4-ACC9-45B4-8CE6-3A87FDD789E9}" destId="{4CEB43F5-BBAD-441F-929D-F57E60BC2707}" srcOrd="2" destOrd="0" presId="urn:microsoft.com/office/officeart/2008/layout/LinedList"/>
    <dgm:cxn modelId="{17D42021-C62B-41B7-9976-C7DF6B36BC56}" type="presParOf" srcId="{17A567C4-ACC9-45B4-8CE6-3A87FDD789E9}" destId="{3FEA5EAD-0090-4B98-8718-1E01CDF754CF}" srcOrd="3" destOrd="0" presId="urn:microsoft.com/office/officeart/2008/layout/LinedList"/>
    <dgm:cxn modelId="{9C483445-E14A-4F2A-ABF5-2C78F6EB6550}" type="presParOf" srcId="{3FEA5EAD-0090-4B98-8718-1E01CDF754CF}" destId="{AA7B70F2-0AAB-43BD-A486-578516FC5E85}" srcOrd="0" destOrd="0" presId="urn:microsoft.com/office/officeart/2008/layout/LinedList"/>
    <dgm:cxn modelId="{8E9514C0-0565-42B6-92B9-AAADBB1492C3}" type="presParOf" srcId="{3FEA5EAD-0090-4B98-8718-1E01CDF754CF}" destId="{FACD11DB-B7A5-45E7-9FFD-4B32AFAE022F}" srcOrd="1" destOrd="0" presId="urn:microsoft.com/office/officeart/2008/layout/LinedList"/>
    <dgm:cxn modelId="{2DA69534-B754-4201-8FFE-EDD076E431AB}" type="presParOf" srcId="{17A567C4-ACC9-45B4-8CE6-3A87FDD789E9}" destId="{313CC583-41E4-46AE-AB7D-80366B7F5ED6}" srcOrd="4" destOrd="0" presId="urn:microsoft.com/office/officeart/2008/layout/LinedList"/>
    <dgm:cxn modelId="{81CABA1C-6A9D-41EC-BD95-AF5E669DA232}" type="presParOf" srcId="{17A567C4-ACC9-45B4-8CE6-3A87FDD789E9}" destId="{63B8C24E-C3A3-4E6D-B7AE-E2BA7B7FABAD}" srcOrd="5" destOrd="0" presId="urn:microsoft.com/office/officeart/2008/layout/LinedList"/>
    <dgm:cxn modelId="{F0941475-A52B-49E6-AD14-C58CC7ABF17C}" type="presParOf" srcId="{63B8C24E-C3A3-4E6D-B7AE-E2BA7B7FABAD}" destId="{CE218EF0-025E-42F8-88A1-54886C3285DE}" srcOrd="0" destOrd="0" presId="urn:microsoft.com/office/officeart/2008/layout/LinedList"/>
    <dgm:cxn modelId="{8F1E8038-2728-40AC-8B87-B3E658E19B75}" type="presParOf" srcId="{63B8C24E-C3A3-4E6D-B7AE-E2BA7B7FABAD}" destId="{22738368-928D-4A0E-BC62-31491EEF12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2E905-411B-463F-92FC-6ABFAE0D83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A7549-B318-445F-A0E7-7ED2C3F681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Заключены договоры о непрерывной подготовке кадров с Томским промышленно-гуманитарным колледжем, Томским политехническим техникумом и Анжеро-Судженским политехническим колледжем.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C3C2DC0-65D9-43DE-B6E9-E9367A9429D2}" type="parTrans" cxnId="{5D7D1626-0573-4314-B5E1-ABAB5DE82A96}">
      <dgm:prSet/>
      <dgm:spPr/>
      <dgm:t>
        <a:bodyPr/>
        <a:lstStyle/>
        <a:p>
          <a:endParaRPr lang="ru-RU"/>
        </a:p>
      </dgm:t>
    </dgm:pt>
    <dgm:pt modelId="{89B23944-0995-4BAD-A871-14E3192D7A74}" type="sibTrans" cxnId="{5D7D1626-0573-4314-B5E1-ABAB5DE82A96}">
      <dgm:prSet/>
      <dgm:spPr/>
      <dgm:t>
        <a:bodyPr/>
        <a:lstStyle/>
        <a:p>
          <a:endParaRPr lang="ru-RU"/>
        </a:p>
      </dgm:t>
    </dgm:pt>
    <dgm:pt modelId="{52DD94A0-6FC3-46D6-BD06-321584E3C89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 базе ИПР проведены олимпиады (бои) школьников гг. Томска и Северска по физике, математике, химии и литературе.</a:t>
          </a:r>
        </a:p>
      </dgm:t>
    </dgm:pt>
    <dgm:pt modelId="{F054EC0C-8DB0-4701-8A8B-9D23D083F9BD}" type="parTrans" cxnId="{68744F38-4A5F-464F-A25E-5B70994FC703}">
      <dgm:prSet/>
      <dgm:spPr/>
      <dgm:t>
        <a:bodyPr/>
        <a:lstStyle/>
        <a:p>
          <a:endParaRPr lang="ru-RU"/>
        </a:p>
      </dgm:t>
    </dgm:pt>
    <dgm:pt modelId="{D90C93AA-1236-42A5-998F-6888277098C5}" type="sibTrans" cxnId="{68744F38-4A5F-464F-A25E-5B70994FC703}">
      <dgm:prSet/>
      <dgm:spPr/>
      <dgm:t>
        <a:bodyPr/>
        <a:lstStyle/>
        <a:p>
          <a:endParaRPr lang="ru-RU"/>
        </a:p>
      </dgm:t>
    </dgm:pt>
    <dgm:pt modelId="{378EBDCA-8E00-4EB6-8142-9A6C676777C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Проведены День открытых дверей ИПР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 Дни открытых дверей кафедр ИПР, День  магистратуры</a:t>
          </a:r>
        </a:p>
      </dgm:t>
    </dgm:pt>
    <dgm:pt modelId="{F7324921-9E65-45CE-B2F6-BE9AAB258C5B}" type="parTrans" cxnId="{073B3066-9929-4B17-B932-218C032976E3}">
      <dgm:prSet/>
      <dgm:spPr/>
      <dgm:t>
        <a:bodyPr/>
        <a:lstStyle/>
        <a:p>
          <a:endParaRPr lang="ru-RU"/>
        </a:p>
      </dgm:t>
    </dgm:pt>
    <dgm:pt modelId="{5C272DA5-F178-44E3-AC8C-D0FF544B1E94}" type="sibTrans" cxnId="{073B3066-9929-4B17-B932-218C032976E3}">
      <dgm:prSet/>
      <dgm:spPr/>
      <dgm:t>
        <a:bodyPr/>
        <a:lstStyle/>
        <a:p>
          <a:endParaRPr lang="ru-RU"/>
        </a:p>
      </dgm:t>
    </dgm:pt>
    <dgm:pt modelId="{17A567C4-ACC9-45B4-8CE6-3A87FDD789E9}" type="pres">
      <dgm:prSet presAssocID="{7A72E905-411B-463F-92FC-6ABFAE0D83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B957BB-6986-410A-A1CD-E72EAC9DF301}" type="pres">
      <dgm:prSet presAssocID="{54CA7549-B318-445F-A0E7-7ED2C3F681BC}" presName="thickLine" presStyleLbl="alignNode1" presStyleIdx="0" presStyleCnt="3"/>
      <dgm:spPr/>
    </dgm:pt>
    <dgm:pt modelId="{EFFBFCE1-D32F-4C78-A589-CA1A0729AF92}" type="pres">
      <dgm:prSet presAssocID="{54CA7549-B318-445F-A0E7-7ED2C3F681BC}" presName="horz1" presStyleCnt="0"/>
      <dgm:spPr/>
    </dgm:pt>
    <dgm:pt modelId="{291EFAAE-6F9B-4D4B-84BB-489F963E7499}" type="pres">
      <dgm:prSet presAssocID="{54CA7549-B318-445F-A0E7-7ED2C3F681BC}" presName="tx1" presStyleLbl="revTx" presStyleIdx="0" presStyleCnt="3" custScaleY="137498" custLinFactNeighborY="2831"/>
      <dgm:spPr/>
      <dgm:t>
        <a:bodyPr/>
        <a:lstStyle/>
        <a:p>
          <a:endParaRPr lang="ru-RU"/>
        </a:p>
      </dgm:t>
    </dgm:pt>
    <dgm:pt modelId="{E1138A84-1537-42D5-97A1-A9AD619E0CBF}" type="pres">
      <dgm:prSet presAssocID="{54CA7549-B318-445F-A0E7-7ED2C3F681BC}" presName="vert1" presStyleCnt="0"/>
      <dgm:spPr/>
    </dgm:pt>
    <dgm:pt modelId="{EDD4302B-40E2-418B-96BA-3CB1EA469479}" type="pres">
      <dgm:prSet presAssocID="{52DD94A0-6FC3-46D6-BD06-321584E3C899}" presName="thickLine" presStyleLbl="alignNode1" presStyleIdx="1" presStyleCnt="3"/>
      <dgm:spPr/>
    </dgm:pt>
    <dgm:pt modelId="{9C63AF10-3A9E-4576-8DFE-7AE335329886}" type="pres">
      <dgm:prSet presAssocID="{52DD94A0-6FC3-46D6-BD06-321584E3C899}" presName="horz1" presStyleCnt="0"/>
      <dgm:spPr/>
    </dgm:pt>
    <dgm:pt modelId="{760BDA9B-8AAC-4AB6-8A38-02B0D643E9E3}" type="pres">
      <dgm:prSet presAssocID="{52DD94A0-6FC3-46D6-BD06-321584E3C899}" presName="tx1" presStyleLbl="revTx" presStyleIdx="1" presStyleCnt="3"/>
      <dgm:spPr/>
      <dgm:t>
        <a:bodyPr/>
        <a:lstStyle/>
        <a:p>
          <a:endParaRPr lang="ru-RU"/>
        </a:p>
      </dgm:t>
    </dgm:pt>
    <dgm:pt modelId="{C173AF27-A6A3-4D4A-820D-0BF7E2A3A75F}" type="pres">
      <dgm:prSet presAssocID="{52DD94A0-6FC3-46D6-BD06-321584E3C899}" presName="vert1" presStyleCnt="0"/>
      <dgm:spPr/>
    </dgm:pt>
    <dgm:pt modelId="{E9814D5B-67D6-4428-8DF5-574B433D7340}" type="pres">
      <dgm:prSet presAssocID="{378EBDCA-8E00-4EB6-8142-9A6C676777C1}" presName="thickLine" presStyleLbl="alignNode1" presStyleIdx="2" presStyleCnt="3"/>
      <dgm:spPr/>
    </dgm:pt>
    <dgm:pt modelId="{6EA2E4DD-F06E-4CCC-BF94-C2ED3659E027}" type="pres">
      <dgm:prSet presAssocID="{378EBDCA-8E00-4EB6-8142-9A6C676777C1}" presName="horz1" presStyleCnt="0"/>
      <dgm:spPr/>
    </dgm:pt>
    <dgm:pt modelId="{A2289834-2AD5-4DCA-963C-9D6BF7ACF6C3}" type="pres">
      <dgm:prSet presAssocID="{378EBDCA-8E00-4EB6-8142-9A6C676777C1}" presName="tx1" presStyleLbl="revTx" presStyleIdx="2" presStyleCnt="3"/>
      <dgm:spPr/>
      <dgm:t>
        <a:bodyPr/>
        <a:lstStyle/>
        <a:p>
          <a:endParaRPr lang="ru-RU"/>
        </a:p>
      </dgm:t>
    </dgm:pt>
    <dgm:pt modelId="{A9C3F943-0730-44DD-98A4-2B801D538FB5}" type="pres">
      <dgm:prSet presAssocID="{378EBDCA-8E00-4EB6-8142-9A6C676777C1}" presName="vert1" presStyleCnt="0"/>
      <dgm:spPr/>
    </dgm:pt>
  </dgm:ptLst>
  <dgm:cxnLst>
    <dgm:cxn modelId="{055BF01B-5CBE-4EA2-9041-CEEF61C95BE0}" type="presOf" srcId="{7A72E905-411B-463F-92FC-6ABFAE0D8372}" destId="{17A567C4-ACC9-45B4-8CE6-3A87FDD789E9}" srcOrd="0" destOrd="0" presId="urn:microsoft.com/office/officeart/2008/layout/LinedList"/>
    <dgm:cxn modelId="{68744F38-4A5F-464F-A25E-5B70994FC703}" srcId="{7A72E905-411B-463F-92FC-6ABFAE0D8372}" destId="{52DD94A0-6FC3-46D6-BD06-321584E3C899}" srcOrd="1" destOrd="0" parTransId="{F054EC0C-8DB0-4701-8A8B-9D23D083F9BD}" sibTransId="{D90C93AA-1236-42A5-998F-6888277098C5}"/>
    <dgm:cxn modelId="{5D7D1626-0573-4314-B5E1-ABAB5DE82A96}" srcId="{7A72E905-411B-463F-92FC-6ABFAE0D8372}" destId="{54CA7549-B318-445F-A0E7-7ED2C3F681BC}" srcOrd="0" destOrd="0" parTransId="{9C3C2DC0-65D9-43DE-B6E9-E9367A9429D2}" sibTransId="{89B23944-0995-4BAD-A871-14E3192D7A74}"/>
    <dgm:cxn modelId="{073B3066-9929-4B17-B932-218C032976E3}" srcId="{7A72E905-411B-463F-92FC-6ABFAE0D8372}" destId="{378EBDCA-8E00-4EB6-8142-9A6C676777C1}" srcOrd="2" destOrd="0" parTransId="{F7324921-9E65-45CE-B2F6-BE9AAB258C5B}" sibTransId="{5C272DA5-F178-44E3-AC8C-D0FF544B1E94}"/>
    <dgm:cxn modelId="{3FC83228-AE71-4C97-B246-08DC6FF56F3D}" type="presOf" srcId="{378EBDCA-8E00-4EB6-8142-9A6C676777C1}" destId="{A2289834-2AD5-4DCA-963C-9D6BF7ACF6C3}" srcOrd="0" destOrd="0" presId="urn:microsoft.com/office/officeart/2008/layout/LinedList"/>
    <dgm:cxn modelId="{CE609B08-6E2C-406F-9091-5A0958C42734}" type="presOf" srcId="{52DD94A0-6FC3-46D6-BD06-321584E3C899}" destId="{760BDA9B-8AAC-4AB6-8A38-02B0D643E9E3}" srcOrd="0" destOrd="0" presId="urn:microsoft.com/office/officeart/2008/layout/LinedList"/>
    <dgm:cxn modelId="{871D05C0-DC25-4967-AAB1-9598F12EECF2}" type="presOf" srcId="{54CA7549-B318-445F-A0E7-7ED2C3F681BC}" destId="{291EFAAE-6F9B-4D4B-84BB-489F963E7499}" srcOrd="0" destOrd="0" presId="urn:microsoft.com/office/officeart/2008/layout/LinedList"/>
    <dgm:cxn modelId="{458370FF-9EBD-4DA4-BE48-DC420493929A}" type="presParOf" srcId="{17A567C4-ACC9-45B4-8CE6-3A87FDD789E9}" destId="{06B957BB-6986-410A-A1CD-E72EAC9DF301}" srcOrd="0" destOrd="0" presId="urn:microsoft.com/office/officeart/2008/layout/LinedList"/>
    <dgm:cxn modelId="{7B3DB5E1-B3F7-4D59-8930-D16B187FEB7C}" type="presParOf" srcId="{17A567C4-ACC9-45B4-8CE6-3A87FDD789E9}" destId="{EFFBFCE1-D32F-4C78-A589-CA1A0729AF92}" srcOrd="1" destOrd="0" presId="urn:microsoft.com/office/officeart/2008/layout/LinedList"/>
    <dgm:cxn modelId="{69BC0B5A-2B6D-435D-9F8E-676A22CF7093}" type="presParOf" srcId="{EFFBFCE1-D32F-4C78-A589-CA1A0729AF92}" destId="{291EFAAE-6F9B-4D4B-84BB-489F963E7499}" srcOrd="0" destOrd="0" presId="urn:microsoft.com/office/officeart/2008/layout/LinedList"/>
    <dgm:cxn modelId="{064CCDB8-5323-40C9-ACC0-BB0718172A3D}" type="presParOf" srcId="{EFFBFCE1-D32F-4C78-A589-CA1A0729AF92}" destId="{E1138A84-1537-42D5-97A1-A9AD619E0CBF}" srcOrd="1" destOrd="0" presId="urn:microsoft.com/office/officeart/2008/layout/LinedList"/>
    <dgm:cxn modelId="{D4D7354E-4702-473C-9D6B-5F3466DA42D1}" type="presParOf" srcId="{17A567C4-ACC9-45B4-8CE6-3A87FDD789E9}" destId="{EDD4302B-40E2-418B-96BA-3CB1EA469479}" srcOrd="2" destOrd="0" presId="urn:microsoft.com/office/officeart/2008/layout/LinedList"/>
    <dgm:cxn modelId="{0AC8DB3C-FD02-45B4-9DAC-6FC955F356B7}" type="presParOf" srcId="{17A567C4-ACC9-45B4-8CE6-3A87FDD789E9}" destId="{9C63AF10-3A9E-4576-8DFE-7AE335329886}" srcOrd="3" destOrd="0" presId="urn:microsoft.com/office/officeart/2008/layout/LinedList"/>
    <dgm:cxn modelId="{0B5E8155-79B8-4479-BD4A-318F8BD26019}" type="presParOf" srcId="{9C63AF10-3A9E-4576-8DFE-7AE335329886}" destId="{760BDA9B-8AAC-4AB6-8A38-02B0D643E9E3}" srcOrd="0" destOrd="0" presId="urn:microsoft.com/office/officeart/2008/layout/LinedList"/>
    <dgm:cxn modelId="{EE7741C3-BF6E-4A82-8572-8BA2F4BECA88}" type="presParOf" srcId="{9C63AF10-3A9E-4576-8DFE-7AE335329886}" destId="{C173AF27-A6A3-4D4A-820D-0BF7E2A3A75F}" srcOrd="1" destOrd="0" presId="urn:microsoft.com/office/officeart/2008/layout/LinedList"/>
    <dgm:cxn modelId="{B2E38BCF-9EF7-42D5-B87A-415A1617BE69}" type="presParOf" srcId="{17A567C4-ACC9-45B4-8CE6-3A87FDD789E9}" destId="{E9814D5B-67D6-4428-8DF5-574B433D7340}" srcOrd="4" destOrd="0" presId="urn:microsoft.com/office/officeart/2008/layout/LinedList"/>
    <dgm:cxn modelId="{7EE783E5-1493-43BA-9420-916C7477F46A}" type="presParOf" srcId="{17A567C4-ACC9-45B4-8CE6-3A87FDD789E9}" destId="{6EA2E4DD-F06E-4CCC-BF94-C2ED3659E027}" srcOrd="5" destOrd="0" presId="urn:microsoft.com/office/officeart/2008/layout/LinedList"/>
    <dgm:cxn modelId="{8BB45BE5-F248-4630-9CFB-BDFC64B90E2E}" type="presParOf" srcId="{6EA2E4DD-F06E-4CCC-BF94-C2ED3659E027}" destId="{A2289834-2AD5-4DCA-963C-9D6BF7ACF6C3}" srcOrd="0" destOrd="0" presId="urn:microsoft.com/office/officeart/2008/layout/LinedList"/>
    <dgm:cxn modelId="{2E1A800B-4B5B-46E4-8B3C-4C61224DECB0}" type="presParOf" srcId="{6EA2E4DD-F06E-4CCC-BF94-C2ED3659E027}" destId="{A9C3F943-0730-44DD-98A4-2B801D538F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DF2598-5D7B-4CF3-9AFF-4F7275F12F5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FA219-D3C8-440F-B288-3ED32D9A69F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Задача 1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b="1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Разработка и коммерциализация технологий поисков, добычи, разделения, транспортировки и переработки нефти, газа и угля</a:t>
          </a:r>
          <a:r>
            <a:rPr lang="ru-RU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исполнители: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ЦППС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кафедры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ПОНК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ГРПИ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ГРНМ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ТХНГ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ГЭГХ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ОГЗ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ЭПР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ГИГЭ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ХТТ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ТОВПМ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ОХТ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C5F76D-79BD-45C7-A22F-3293A2C8B70C}" type="parTrans" cxnId="{0DA53CC9-7163-4A80-8BFC-72251FA6AE98}">
      <dgm:prSet/>
      <dgm:spPr/>
      <dgm:t>
        <a:bodyPr/>
        <a:lstStyle/>
        <a:p>
          <a:endParaRPr lang="ru-RU"/>
        </a:p>
      </dgm:t>
    </dgm:pt>
    <dgm:pt modelId="{FBF687E9-A62B-4A37-B367-4097779D1E59}" type="sibTrans" cxnId="{0DA53CC9-7163-4A80-8BFC-72251FA6AE98}">
      <dgm:prSet/>
      <dgm:spPr/>
      <dgm:t>
        <a:bodyPr/>
        <a:lstStyle/>
        <a:p>
          <a:endParaRPr lang="ru-RU"/>
        </a:p>
      </dgm:t>
    </dgm:pt>
    <dgm:pt modelId="{068570CC-A5E8-49F7-A668-D5CD271329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Задача 2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b="1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Разработка и коммерциализация технологий поисков, добычи, разделения и переработки чёрных, цветных, благородных и редких элементов</a:t>
          </a:r>
          <a:r>
            <a:rPr lang="ru-RU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исполнители: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ГРПИ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ГЭГХ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ОГЗ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ЭПР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ГИГЭ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ХТТ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ОХТ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890D7B-9F0C-4947-BEC1-3EC9AB8EBD90}" type="parTrans" cxnId="{66E23575-7A34-409D-986C-3B99EA014DA7}">
      <dgm:prSet/>
      <dgm:spPr/>
      <dgm:t>
        <a:bodyPr/>
        <a:lstStyle/>
        <a:p>
          <a:endParaRPr lang="ru-RU"/>
        </a:p>
      </dgm:t>
    </dgm:pt>
    <dgm:pt modelId="{E17AA21F-E2B3-4D6B-82BC-EEA51D12FE8B}" type="sibTrans" cxnId="{66E23575-7A34-409D-986C-3B99EA014DA7}">
      <dgm:prSet/>
      <dgm:spPr/>
      <dgm:t>
        <a:bodyPr/>
        <a:lstStyle/>
        <a:p>
          <a:endParaRPr lang="ru-RU"/>
        </a:p>
      </dgm:t>
    </dgm:pt>
    <dgm:pt modelId="{D097276D-097E-4630-8A9C-B91E4D8C185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Задача 3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b="1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Водные ресурсы Сибири и их экологическое состояние:</a:t>
          </a:r>
          <a:r>
            <a:rPr lang="ru-RU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 разработка методологии  рационального использования и охраны водных объектов для обеспечения населения и производства качественной водой.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исполнители: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ГИГЭ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ГЭГХ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ОГЗ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ЭПР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ОХТ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1B191B-89AC-4489-A937-0D44F795E4C2}" type="parTrans" cxnId="{91E13A3B-736D-4F79-9A78-1396CB9B19B9}">
      <dgm:prSet/>
      <dgm:spPr/>
      <dgm:t>
        <a:bodyPr/>
        <a:lstStyle/>
        <a:p>
          <a:endParaRPr lang="ru-RU"/>
        </a:p>
      </dgm:t>
    </dgm:pt>
    <dgm:pt modelId="{C9BDAA07-5879-47EF-A2BE-D9BBE4D5C06E}" type="sibTrans" cxnId="{91E13A3B-736D-4F79-9A78-1396CB9B19B9}">
      <dgm:prSet/>
      <dgm:spPr/>
      <dgm:t>
        <a:bodyPr/>
        <a:lstStyle/>
        <a:p>
          <a:endParaRPr lang="ru-RU"/>
        </a:p>
      </dgm:t>
    </dgm:pt>
    <dgm:pt modelId="{8107098A-F54B-46BD-8ED8-FD8CBCC2F7A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Задача 4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b="1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Оценка ресурсов и разработка технологий переработки перспективных природных источников для создания лекарственных средств и биологических комплексов.</a:t>
          </a:r>
          <a:r>
            <a:rPr lang="ru-RU" dirty="0" smtClean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исполнители: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ФАХ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ГЭГХ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DED77B-A964-4370-A107-0FE791110209}" type="parTrans" cxnId="{03262F5C-0136-483A-8B87-634EA8DDB979}">
      <dgm:prSet/>
      <dgm:spPr/>
      <dgm:t>
        <a:bodyPr/>
        <a:lstStyle/>
        <a:p>
          <a:endParaRPr lang="ru-RU"/>
        </a:p>
      </dgm:t>
    </dgm:pt>
    <dgm:pt modelId="{0D9C347F-02CC-437F-A876-E57D4296ADAA}" type="sibTrans" cxnId="{03262F5C-0136-483A-8B87-634EA8DDB979}">
      <dgm:prSet/>
      <dgm:spPr/>
      <dgm:t>
        <a:bodyPr/>
        <a:lstStyle/>
        <a:p>
          <a:endParaRPr lang="ru-RU"/>
        </a:p>
      </dgm:t>
    </dgm:pt>
    <dgm:pt modelId="{3476B5AD-29DF-48B9-A5D8-60EF3BA27583}" type="pres">
      <dgm:prSet presAssocID="{3BDF2598-5D7B-4CF3-9AFF-4F7275F12F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E031B-1802-468F-A68F-A7AAE87DCB8C}" type="pres">
      <dgm:prSet presAssocID="{51CFA219-D3C8-440F-B288-3ED32D9A69FF}" presName="linNode" presStyleCnt="0"/>
      <dgm:spPr/>
    </dgm:pt>
    <dgm:pt modelId="{609630A6-ACC1-4E60-AA93-072A05FF29CA}" type="pres">
      <dgm:prSet presAssocID="{51CFA219-D3C8-440F-B288-3ED32D9A69FF}" presName="parentText" presStyleLbl="node1" presStyleIdx="0" presStyleCnt="4" custScaleX="277778" custScaleY="692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EE8D6-477F-48DF-8D20-6781AE65A2C5}" type="pres">
      <dgm:prSet presAssocID="{FBF687E9-A62B-4A37-B367-4097779D1E59}" presName="sp" presStyleCnt="0"/>
      <dgm:spPr/>
    </dgm:pt>
    <dgm:pt modelId="{EAD5F4A1-7B82-42F4-962C-1A7C7221A0B0}" type="pres">
      <dgm:prSet presAssocID="{068570CC-A5E8-49F7-A668-D5CD27132900}" presName="linNode" presStyleCnt="0"/>
      <dgm:spPr/>
    </dgm:pt>
    <dgm:pt modelId="{63C476C6-F472-48BC-AFF1-DFA0E91AA342}" type="pres">
      <dgm:prSet presAssocID="{068570CC-A5E8-49F7-A668-D5CD27132900}" presName="parentText" presStyleLbl="node1" presStyleIdx="1" presStyleCnt="4" custScaleX="277778" custScaleY="698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D3832-E43B-466C-AC25-73A4F291308A}" type="pres">
      <dgm:prSet presAssocID="{E17AA21F-E2B3-4D6B-82BC-EEA51D12FE8B}" presName="sp" presStyleCnt="0"/>
      <dgm:spPr/>
    </dgm:pt>
    <dgm:pt modelId="{9E0E29B3-D71E-4444-97BA-782A2212CA8A}" type="pres">
      <dgm:prSet presAssocID="{D097276D-097E-4630-8A9C-B91E4D8C1858}" presName="linNode" presStyleCnt="0"/>
      <dgm:spPr/>
    </dgm:pt>
    <dgm:pt modelId="{6F5A19FF-361C-4AE6-BEF6-7C6E6F3D6C00}" type="pres">
      <dgm:prSet presAssocID="{D097276D-097E-4630-8A9C-B91E4D8C1858}" presName="parentText" presStyleLbl="node1" presStyleIdx="2" presStyleCnt="4" custScaleX="277778" custScaleY="833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7670C-190E-45D0-A5A8-807FD919ECF2}" type="pres">
      <dgm:prSet presAssocID="{C9BDAA07-5879-47EF-A2BE-D9BBE4D5C06E}" presName="sp" presStyleCnt="0"/>
      <dgm:spPr/>
    </dgm:pt>
    <dgm:pt modelId="{964D6EB9-BDDA-4AAB-AB8D-88690E774DCD}" type="pres">
      <dgm:prSet presAssocID="{8107098A-F54B-46BD-8ED8-FD8CBCC2F7A3}" presName="linNode" presStyleCnt="0"/>
      <dgm:spPr/>
    </dgm:pt>
    <dgm:pt modelId="{0889F5A9-AA02-48BB-A1F7-CDBF475C8FB5}" type="pres">
      <dgm:prSet presAssocID="{8107098A-F54B-46BD-8ED8-FD8CBCC2F7A3}" presName="parentText" presStyleLbl="node1" presStyleIdx="3" presStyleCnt="4" custScaleX="277778" custScaleY="69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13A3B-736D-4F79-9A78-1396CB9B19B9}" srcId="{3BDF2598-5D7B-4CF3-9AFF-4F7275F12F5F}" destId="{D097276D-097E-4630-8A9C-B91E4D8C1858}" srcOrd="2" destOrd="0" parTransId="{A91B191B-89AC-4489-A937-0D44F795E4C2}" sibTransId="{C9BDAA07-5879-47EF-A2BE-D9BBE4D5C06E}"/>
    <dgm:cxn modelId="{66E23575-7A34-409D-986C-3B99EA014DA7}" srcId="{3BDF2598-5D7B-4CF3-9AFF-4F7275F12F5F}" destId="{068570CC-A5E8-49F7-A668-D5CD27132900}" srcOrd="1" destOrd="0" parTransId="{09890D7B-9F0C-4947-BEC1-3EC9AB8EBD90}" sibTransId="{E17AA21F-E2B3-4D6B-82BC-EEA51D12FE8B}"/>
    <dgm:cxn modelId="{F8BFD2C1-BAD1-41A5-9B01-935B79526D9A}" type="presOf" srcId="{3BDF2598-5D7B-4CF3-9AFF-4F7275F12F5F}" destId="{3476B5AD-29DF-48B9-A5D8-60EF3BA27583}" srcOrd="0" destOrd="0" presId="urn:microsoft.com/office/officeart/2005/8/layout/vList5"/>
    <dgm:cxn modelId="{025AAC37-1BFE-4C53-9F2A-49880CC23F73}" type="presOf" srcId="{51CFA219-D3C8-440F-B288-3ED32D9A69FF}" destId="{609630A6-ACC1-4E60-AA93-072A05FF29CA}" srcOrd="0" destOrd="0" presId="urn:microsoft.com/office/officeart/2005/8/layout/vList5"/>
    <dgm:cxn modelId="{3E26BA51-9BC1-44DF-908A-C738773671FF}" type="presOf" srcId="{068570CC-A5E8-49F7-A668-D5CD27132900}" destId="{63C476C6-F472-48BC-AFF1-DFA0E91AA342}" srcOrd="0" destOrd="0" presId="urn:microsoft.com/office/officeart/2005/8/layout/vList5"/>
    <dgm:cxn modelId="{D8AA052F-780C-4B45-998D-E0991D3A8C8A}" type="presOf" srcId="{8107098A-F54B-46BD-8ED8-FD8CBCC2F7A3}" destId="{0889F5A9-AA02-48BB-A1F7-CDBF475C8FB5}" srcOrd="0" destOrd="0" presId="urn:microsoft.com/office/officeart/2005/8/layout/vList5"/>
    <dgm:cxn modelId="{2A811353-063C-4818-A84A-F672881C8B1A}" type="presOf" srcId="{D097276D-097E-4630-8A9C-B91E4D8C1858}" destId="{6F5A19FF-361C-4AE6-BEF6-7C6E6F3D6C00}" srcOrd="0" destOrd="0" presId="urn:microsoft.com/office/officeart/2005/8/layout/vList5"/>
    <dgm:cxn modelId="{0DA53CC9-7163-4A80-8BFC-72251FA6AE98}" srcId="{3BDF2598-5D7B-4CF3-9AFF-4F7275F12F5F}" destId="{51CFA219-D3C8-440F-B288-3ED32D9A69FF}" srcOrd="0" destOrd="0" parTransId="{44C5F76D-79BD-45C7-A22F-3293A2C8B70C}" sibTransId="{FBF687E9-A62B-4A37-B367-4097779D1E59}"/>
    <dgm:cxn modelId="{03262F5C-0136-483A-8B87-634EA8DDB979}" srcId="{3BDF2598-5D7B-4CF3-9AFF-4F7275F12F5F}" destId="{8107098A-F54B-46BD-8ED8-FD8CBCC2F7A3}" srcOrd="3" destOrd="0" parTransId="{B5DED77B-A964-4370-A107-0FE791110209}" sibTransId="{0D9C347F-02CC-437F-A876-E57D4296ADAA}"/>
    <dgm:cxn modelId="{1DED9ED3-493E-432E-89AD-6E9575A4C2AA}" type="presParOf" srcId="{3476B5AD-29DF-48B9-A5D8-60EF3BA27583}" destId="{C87E031B-1802-468F-A68F-A7AAE87DCB8C}" srcOrd="0" destOrd="0" presId="urn:microsoft.com/office/officeart/2005/8/layout/vList5"/>
    <dgm:cxn modelId="{533C48B3-34A2-4013-8840-DC8F603D147A}" type="presParOf" srcId="{C87E031B-1802-468F-A68F-A7AAE87DCB8C}" destId="{609630A6-ACC1-4E60-AA93-072A05FF29CA}" srcOrd="0" destOrd="0" presId="urn:microsoft.com/office/officeart/2005/8/layout/vList5"/>
    <dgm:cxn modelId="{BDEF7C3A-CB76-4A6A-BEC1-18E3BE78171D}" type="presParOf" srcId="{3476B5AD-29DF-48B9-A5D8-60EF3BA27583}" destId="{2FBEE8D6-477F-48DF-8D20-6781AE65A2C5}" srcOrd="1" destOrd="0" presId="urn:microsoft.com/office/officeart/2005/8/layout/vList5"/>
    <dgm:cxn modelId="{2EA2181B-47F2-4E60-B7F2-53EF03464428}" type="presParOf" srcId="{3476B5AD-29DF-48B9-A5D8-60EF3BA27583}" destId="{EAD5F4A1-7B82-42F4-962C-1A7C7221A0B0}" srcOrd="2" destOrd="0" presId="urn:microsoft.com/office/officeart/2005/8/layout/vList5"/>
    <dgm:cxn modelId="{3284352F-E117-4694-BF78-0A1D3DEB04E2}" type="presParOf" srcId="{EAD5F4A1-7B82-42F4-962C-1A7C7221A0B0}" destId="{63C476C6-F472-48BC-AFF1-DFA0E91AA342}" srcOrd="0" destOrd="0" presId="urn:microsoft.com/office/officeart/2005/8/layout/vList5"/>
    <dgm:cxn modelId="{CF0859D2-4743-44FA-953B-44719D25C56B}" type="presParOf" srcId="{3476B5AD-29DF-48B9-A5D8-60EF3BA27583}" destId="{F58D3832-E43B-466C-AC25-73A4F291308A}" srcOrd="3" destOrd="0" presId="urn:microsoft.com/office/officeart/2005/8/layout/vList5"/>
    <dgm:cxn modelId="{B0AFE029-2DFC-42D5-BFC9-0A8552E615FE}" type="presParOf" srcId="{3476B5AD-29DF-48B9-A5D8-60EF3BA27583}" destId="{9E0E29B3-D71E-4444-97BA-782A2212CA8A}" srcOrd="4" destOrd="0" presId="urn:microsoft.com/office/officeart/2005/8/layout/vList5"/>
    <dgm:cxn modelId="{B43939A0-FE0C-4E72-BDDF-35DDEEB1B20E}" type="presParOf" srcId="{9E0E29B3-D71E-4444-97BA-782A2212CA8A}" destId="{6F5A19FF-361C-4AE6-BEF6-7C6E6F3D6C00}" srcOrd="0" destOrd="0" presId="urn:microsoft.com/office/officeart/2005/8/layout/vList5"/>
    <dgm:cxn modelId="{C6DA2363-74C1-49C2-8E5B-4997C45ACEB5}" type="presParOf" srcId="{3476B5AD-29DF-48B9-A5D8-60EF3BA27583}" destId="{A647670C-190E-45D0-A5A8-807FD919ECF2}" srcOrd="5" destOrd="0" presId="urn:microsoft.com/office/officeart/2005/8/layout/vList5"/>
    <dgm:cxn modelId="{E27C86A9-5BFC-4934-931F-2DBD721B5F59}" type="presParOf" srcId="{3476B5AD-29DF-48B9-A5D8-60EF3BA27583}" destId="{964D6EB9-BDDA-4AAB-AB8D-88690E774DCD}" srcOrd="6" destOrd="0" presId="urn:microsoft.com/office/officeart/2005/8/layout/vList5"/>
    <dgm:cxn modelId="{1A39F7AD-7A02-41FA-901C-595E67173E5F}" type="presParOf" srcId="{964D6EB9-BDDA-4AAB-AB8D-88690E774DCD}" destId="{0889F5A9-AA02-48BB-A1F7-CDBF475C8FB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CE2B8F-CAD9-4B3B-AE6F-3C06E1DE2222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D6C6BE6-DDCD-406C-8FE1-E1BE3F65B4BB}">
      <dgm:prSet phldrT="[Текст]" custT="1"/>
      <dgm:spPr>
        <a:solidFill>
          <a:srgbClr val="4A9C52"/>
        </a:solidFill>
      </dgm:spPr>
      <dgm:t>
        <a:bodyPr/>
        <a:lstStyle/>
        <a:p>
          <a:pPr rtl="0"/>
          <a:r>
            <a:rPr lang="ru-RU" sz="16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ru-RU" sz="16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Разработка технологий поисков и  добычи нефти и газа</a:t>
          </a:r>
          <a:r>
            <a:rPr lang="ru-RU" sz="16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65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008D79-9320-4962-B029-CD09A8A3A87A}" type="parTrans" cxnId="{C329A36D-CA7E-46CE-AF7A-B85F5655DEB2}">
      <dgm:prSet/>
      <dgm:spPr/>
      <dgm:t>
        <a:bodyPr/>
        <a:lstStyle/>
        <a:p>
          <a:endParaRPr lang="ru-RU"/>
        </a:p>
      </dgm:t>
    </dgm:pt>
    <dgm:pt modelId="{4064C532-05F4-4503-B2EA-97B930726A5A}" type="sibTrans" cxnId="{C329A36D-CA7E-46CE-AF7A-B85F5655DEB2}">
      <dgm:prSet/>
      <dgm:spPr/>
      <dgm:t>
        <a:bodyPr/>
        <a:lstStyle/>
        <a:p>
          <a:endParaRPr lang="ru-RU"/>
        </a:p>
      </dgm:t>
    </dgm:pt>
    <dgm:pt modelId="{5789BDC4-5564-45FD-A21D-F16AF56B6FFC}">
      <dgm:prSet custT="1"/>
      <dgm:spPr/>
      <dgm:t>
        <a:bodyPr/>
        <a:lstStyle/>
        <a:p>
          <a:pPr rtl="0"/>
          <a:r>
            <a:rPr lang="ru-RU" sz="16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1.1) приобретено оборудование, программное обеспечение на сумму </a:t>
          </a:r>
          <a:r>
            <a:rPr lang="ru-RU" sz="16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более 3</a:t>
          </a:r>
          <a:r>
            <a:rPr lang="en-US" sz="16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9</a:t>
          </a:r>
          <a:r>
            <a:rPr lang="ru-RU" sz="16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  <a:r>
            <a:rPr lang="ru-RU" sz="1650" dirty="0" err="1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млн</a:t>
          </a:r>
          <a:r>
            <a:rPr lang="ru-RU" sz="16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 руб.; </a:t>
          </a:r>
          <a:r>
            <a:rPr lang="ru-RU" sz="16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78138F-8FC6-4EFD-AC3A-0A90E6FBD27C}" type="parTrans" cxnId="{2920A1C1-B1E2-4D24-88EF-B20D37692B64}">
      <dgm:prSet/>
      <dgm:spPr/>
      <dgm:t>
        <a:bodyPr/>
        <a:lstStyle/>
        <a:p>
          <a:endParaRPr lang="ru-RU"/>
        </a:p>
      </dgm:t>
    </dgm:pt>
    <dgm:pt modelId="{C06AC1E6-90F6-4492-8191-D58F2CC48886}" type="sibTrans" cxnId="{2920A1C1-B1E2-4D24-88EF-B20D37692B64}">
      <dgm:prSet/>
      <dgm:spPr/>
      <dgm:t>
        <a:bodyPr/>
        <a:lstStyle/>
        <a:p>
          <a:endParaRPr lang="ru-RU"/>
        </a:p>
      </dgm:t>
    </dgm:pt>
    <dgm:pt modelId="{89AF198E-6E37-4262-B5B5-5207C4BFBB03}">
      <dgm:prSet custT="1"/>
      <dgm:spPr>
        <a:solidFill>
          <a:srgbClr val="4A9C52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Разработка технологий поисков и  добычи твёрдых полезных ископаемых и технологий водного хозяйства</a:t>
          </a:r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EE9F2F-05F1-4A4A-B66F-A6CD3997D532}" type="parTrans" cxnId="{80FAEEA4-33ED-466B-92D4-1E73F2A5BA85}">
      <dgm:prSet/>
      <dgm:spPr/>
      <dgm:t>
        <a:bodyPr/>
        <a:lstStyle/>
        <a:p>
          <a:endParaRPr lang="ru-RU"/>
        </a:p>
      </dgm:t>
    </dgm:pt>
    <dgm:pt modelId="{D929BDCB-54C9-48BA-A564-B939EC0CE114}" type="sibTrans" cxnId="{80FAEEA4-33ED-466B-92D4-1E73F2A5BA85}">
      <dgm:prSet/>
      <dgm:spPr/>
      <dgm:t>
        <a:bodyPr/>
        <a:lstStyle/>
        <a:p>
          <a:endParaRPr lang="ru-RU"/>
        </a:p>
      </dgm:t>
    </dgm:pt>
    <dgm:pt modelId="{4651AACE-11AF-4ADE-A459-77B745E15BB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2.1) проведены исследования для подразделений ГК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Росатом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», ОАО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Алроса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и др. на сумму более 36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руб., программы и гранты – 8,8 млн руб.;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6FC5D3B-5867-4849-A1DB-0337D77F73A2}" type="parTrans" cxnId="{C8B8F525-279B-474D-9332-F80519249245}">
      <dgm:prSet/>
      <dgm:spPr/>
      <dgm:t>
        <a:bodyPr/>
        <a:lstStyle/>
        <a:p>
          <a:endParaRPr lang="ru-RU"/>
        </a:p>
      </dgm:t>
    </dgm:pt>
    <dgm:pt modelId="{DCE593F6-0966-4DE9-9B65-89721AA6D85F}" type="sibTrans" cxnId="{C8B8F525-279B-474D-9332-F80519249245}">
      <dgm:prSet/>
      <dgm:spPr/>
      <dgm:t>
        <a:bodyPr/>
        <a:lstStyle/>
        <a:p>
          <a:endParaRPr lang="ru-RU"/>
        </a:p>
      </dgm:t>
    </dgm:pt>
    <dgm:pt modelId="{3D42B916-DF4C-4D70-B71D-2A9382EE08C4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1.2) выполнено 30 хозяйственных договоров на сумму более 65 миллионов рублей. Подразделениями ИПР в рамках обозначенной тематики выиграно 5 грантов на общую сумму более 4 миллионов рублей;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0EA48ED-5DDF-49AC-B7DB-7F01E0323BB2}" type="parTrans" cxnId="{142A1203-00D7-464B-A9B7-0A1ADCEE3ED7}">
      <dgm:prSet/>
      <dgm:spPr/>
      <dgm:t>
        <a:bodyPr/>
        <a:lstStyle/>
        <a:p>
          <a:endParaRPr lang="ru-RU"/>
        </a:p>
      </dgm:t>
    </dgm:pt>
    <dgm:pt modelId="{1CCFB0A5-E613-440A-92FF-2EDE972FE028}" type="sibTrans" cxnId="{142A1203-00D7-464B-A9B7-0A1ADCEE3ED7}">
      <dgm:prSet/>
      <dgm:spPr/>
      <dgm:t>
        <a:bodyPr/>
        <a:lstStyle/>
        <a:p>
          <a:endParaRPr lang="ru-RU"/>
        </a:p>
      </dgm:t>
    </dgm:pt>
    <dgm:pt modelId="{D3B8FA06-E5C3-43DB-A4CF-6908D1A8FAF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1.3) ведётся подготовка по магистерской программе уровня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Double Degree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совместно с университетом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HW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(Шотландия);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FDE1A96-C8D4-461A-A5DA-DE124B6D2EF5}" type="parTrans" cxnId="{8EB737A0-9FA7-47EB-A82A-B21C37B8835F}">
      <dgm:prSet/>
      <dgm:spPr/>
      <dgm:t>
        <a:bodyPr/>
        <a:lstStyle/>
        <a:p>
          <a:endParaRPr lang="ru-RU"/>
        </a:p>
      </dgm:t>
    </dgm:pt>
    <dgm:pt modelId="{6E5442B1-8731-408D-BEF7-43E8835C7FFF}" type="sibTrans" cxnId="{8EB737A0-9FA7-47EB-A82A-B21C37B8835F}">
      <dgm:prSet/>
      <dgm:spPr/>
      <dgm:t>
        <a:bodyPr/>
        <a:lstStyle/>
        <a:p>
          <a:endParaRPr lang="ru-RU"/>
        </a:p>
      </dgm:t>
    </dgm:pt>
    <dgm:pt modelId="{66574050-61DE-4304-BA56-4F7FA28734B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1.4) опубликованы 130 статей в рецензируемых журналах, 14 монографий, защищена 1 докторская диссертация и  2 кандидатских диссертации.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4794A6D-1814-4DE9-927F-BDB13E2A81BA}" type="parTrans" cxnId="{A127A025-BFCD-4B3A-A44D-FBE15F468356}">
      <dgm:prSet/>
      <dgm:spPr/>
      <dgm:t>
        <a:bodyPr/>
        <a:lstStyle/>
        <a:p>
          <a:endParaRPr lang="ru-RU"/>
        </a:p>
      </dgm:t>
    </dgm:pt>
    <dgm:pt modelId="{0AB8B112-0F09-4C92-BB99-CA9FB0AEC4F4}" type="sibTrans" cxnId="{A127A025-BFCD-4B3A-A44D-FBE15F468356}">
      <dgm:prSet/>
      <dgm:spPr/>
      <dgm:t>
        <a:bodyPr/>
        <a:lstStyle/>
        <a:p>
          <a:endParaRPr lang="ru-RU"/>
        </a:p>
      </dgm:t>
    </dgm:pt>
    <dgm:pt modelId="{04200CC3-A27F-4BB4-93A5-B681524476DF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2.2) ведётся подготовка  по магистерской программе уровня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Double Degree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совместно с университетом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Paris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SUD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11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(Франция);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716F45-582F-4A2A-9F5B-40C2CCA861F1}" type="parTrans" cxnId="{E4345B56-B1BC-411A-9201-0FE697366D77}">
      <dgm:prSet/>
      <dgm:spPr/>
      <dgm:t>
        <a:bodyPr/>
        <a:lstStyle/>
        <a:p>
          <a:endParaRPr lang="ru-RU"/>
        </a:p>
      </dgm:t>
    </dgm:pt>
    <dgm:pt modelId="{A884A9C5-DAD2-4FBD-AF3C-F06B3A8F84FF}" type="sibTrans" cxnId="{E4345B56-B1BC-411A-9201-0FE697366D77}">
      <dgm:prSet/>
      <dgm:spPr/>
      <dgm:t>
        <a:bodyPr/>
        <a:lstStyle/>
        <a:p>
          <a:endParaRPr lang="ru-RU"/>
        </a:p>
      </dgm:t>
    </dgm:pt>
    <dgm:pt modelId="{C2829820-3CAA-4A73-B47A-4E8FC618CC21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2.3) опубликовано 200 статей в рецензируемых журналах (11 с ИФ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&gt;1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), 13 монографий, защищены 12 кандидатских диссертаций.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4606AD7-D5CA-4596-B927-8170ACDB6629}" type="parTrans" cxnId="{DAD2BD73-69D6-4747-8AC4-1AFA8D82FA7F}">
      <dgm:prSet/>
      <dgm:spPr/>
      <dgm:t>
        <a:bodyPr/>
        <a:lstStyle/>
        <a:p>
          <a:endParaRPr lang="ru-RU"/>
        </a:p>
      </dgm:t>
    </dgm:pt>
    <dgm:pt modelId="{0E5C6E05-3A00-4907-BAEA-E8D7BBCFC961}" type="sibTrans" cxnId="{DAD2BD73-69D6-4747-8AC4-1AFA8D82FA7F}">
      <dgm:prSet/>
      <dgm:spPr/>
      <dgm:t>
        <a:bodyPr/>
        <a:lstStyle/>
        <a:p>
          <a:endParaRPr lang="ru-RU"/>
        </a:p>
      </dgm:t>
    </dgm:pt>
    <dgm:pt modelId="{631E0455-B26B-40FF-8854-C04D464F7C84}" type="pres">
      <dgm:prSet presAssocID="{C6CE2B8F-CAD9-4B3B-AE6F-3C06E1DE22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4B464-83F9-4DF6-8D5E-37ADF4683BFA}" type="pres">
      <dgm:prSet presAssocID="{3D6C6BE6-DDCD-406C-8FE1-E1BE3F65B4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20107-DA77-48CF-8E1C-4E2E97B57629}" type="pres">
      <dgm:prSet presAssocID="{3D6C6BE6-DDCD-406C-8FE1-E1BE3F65B4B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50C30-30C6-47A1-AE13-19B14EFBBD2A}" type="pres">
      <dgm:prSet presAssocID="{89AF198E-6E37-4262-B5B5-5207C4BFBB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3F237-A39F-4F36-B68C-D9CD8E77FC2B}" type="pres">
      <dgm:prSet presAssocID="{89AF198E-6E37-4262-B5B5-5207C4BFBB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3D616-2DB1-44CE-A29C-AF74AA65F568}" type="presOf" srcId="{66574050-61DE-4304-BA56-4F7FA28734B9}" destId="{14420107-DA77-48CF-8E1C-4E2E97B57629}" srcOrd="0" destOrd="3" presId="urn:microsoft.com/office/officeart/2005/8/layout/vList2"/>
    <dgm:cxn modelId="{CD26E65E-BA83-468B-8EDF-998040CD4D83}" type="presOf" srcId="{3D6C6BE6-DDCD-406C-8FE1-E1BE3F65B4BB}" destId="{3564B464-83F9-4DF6-8D5E-37ADF4683BFA}" srcOrd="0" destOrd="0" presId="urn:microsoft.com/office/officeart/2005/8/layout/vList2"/>
    <dgm:cxn modelId="{142A1203-00D7-464B-A9B7-0A1ADCEE3ED7}" srcId="{3D6C6BE6-DDCD-406C-8FE1-E1BE3F65B4BB}" destId="{3D42B916-DF4C-4D70-B71D-2A9382EE08C4}" srcOrd="1" destOrd="0" parTransId="{20EA48ED-5DDF-49AC-B7DB-7F01E0323BB2}" sibTransId="{1CCFB0A5-E613-440A-92FF-2EDE972FE028}"/>
    <dgm:cxn modelId="{5CEA2E26-1AAF-4BC3-A5FC-A59CE7AB1666}" type="presOf" srcId="{04200CC3-A27F-4BB4-93A5-B681524476DF}" destId="{E503F237-A39F-4F36-B68C-D9CD8E77FC2B}" srcOrd="0" destOrd="1" presId="urn:microsoft.com/office/officeart/2005/8/layout/vList2"/>
    <dgm:cxn modelId="{80FAEEA4-33ED-466B-92D4-1E73F2A5BA85}" srcId="{C6CE2B8F-CAD9-4B3B-AE6F-3C06E1DE2222}" destId="{89AF198E-6E37-4262-B5B5-5207C4BFBB03}" srcOrd="1" destOrd="0" parTransId="{57EE9F2F-05F1-4A4A-B66F-A6CD3997D532}" sibTransId="{D929BDCB-54C9-48BA-A564-B939EC0CE114}"/>
    <dgm:cxn modelId="{8EB737A0-9FA7-47EB-A82A-B21C37B8835F}" srcId="{3D6C6BE6-DDCD-406C-8FE1-E1BE3F65B4BB}" destId="{D3B8FA06-E5C3-43DB-A4CF-6908D1A8FAF2}" srcOrd="2" destOrd="0" parTransId="{4FDE1A96-C8D4-461A-A5DA-DE124B6D2EF5}" sibTransId="{6E5442B1-8731-408D-BEF7-43E8835C7FFF}"/>
    <dgm:cxn modelId="{2920A1C1-B1E2-4D24-88EF-B20D37692B64}" srcId="{3D6C6BE6-DDCD-406C-8FE1-E1BE3F65B4BB}" destId="{5789BDC4-5564-45FD-A21D-F16AF56B6FFC}" srcOrd="0" destOrd="0" parTransId="{CB78138F-8FC6-4EFD-AC3A-0A90E6FBD27C}" sibTransId="{C06AC1E6-90F6-4492-8191-D58F2CC48886}"/>
    <dgm:cxn modelId="{C8B8F525-279B-474D-9332-F80519249245}" srcId="{89AF198E-6E37-4262-B5B5-5207C4BFBB03}" destId="{4651AACE-11AF-4ADE-A459-77B745E15BB7}" srcOrd="0" destOrd="0" parTransId="{A6FC5D3B-5867-4849-A1DB-0337D77F73A2}" sibTransId="{DCE593F6-0966-4DE9-9B65-89721AA6D85F}"/>
    <dgm:cxn modelId="{DAD2BD73-69D6-4747-8AC4-1AFA8D82FA7F}" srcId="{89AF198E-6E37-4262-B5B5-5207C4BFBB03}" destId="{C2829820-3CAA-4A73-B47A-4E8FC618CC21}" srcOrd="2" destOrd="0" parTransId="{64606AD7-D5CA-4596-B927-8170ACDB6629}" sibTransId="{0E5C6E05-3A00-4907-BAEA-E8D7BBCFC961}"/>
    <dgm:cxn modelId="{E4345B56-B1BC-411A-9201-0FE697366D77}" srcId="{89AF198E-6E37-4262-B5B5-5207C4BFBB03}" destId="{04200CC3-A27F-4BB4-93A5-B681524476DF}" srcOrd="1" destOrd="0" parTransId="{94716F45-582F-4A2A-9F5B-40C2CCA861F1}" sibTransId="{A884A9C5-DAD2-4FBD-AF3C-F06B3A8F84FF}"/>
    <dgm:cxn modelId="{A127A025-BFCD-4B3A-A44D-FBE15F468356}" srcId="{3D6C6BE6-DDCD-406C-8FE1-E1BE3F65B4BB}" destId="{66574050-61DE-4304-BA56-4F7FA28734B9}" srcOrd="3" destOrd="0" parTransId="{F4794A6D-1814-4DE9-927F-BDB13E2A81BA}" sibTransId="{0AB8B112-0F09-4C92-BB99-CA9FB0AEC4F4}"/>
    <dgm:cxn modelId="{05DEA2C6-2E14-4DA1-B8AB-CE8F89F2BDA1}" type="presOf" srcId="{D3B8FA06-E5C3-43DB-A4CF-6908D1A8FAF2}" destId="{14420107-DA77-48CF-8E1C-4E2E97B57629}" srcOrd="0" destOrd="2" presId="urn:microsoft.com/office/officeart/2005/8/layout/vList2"/>
    <dgm:cxn modelId="{36D02217-BDBD-42FB-87D1-5A9742DB53CC}" type="presOf" srcId="{3D42B916-DF4C-4D70-B71D-2A9382EE08C4}" destId="{14420107-DA77-48CF-8E1C-4E2E97B57629}" srcOrd="0" destOrd="1" presId="urn:microsoft.com/office/officeart/2005/8/layout/vList2"/>
    <dgm:cxn modelId="{A1680081-EE11-4605-A2B9-08CE3FDD29FD}" type="presOf" srcId="{C6CE2B8F-CAD9-4B3B-AE6F-3C06E1DE2222}" destId="{631E0455-B26B-40FF-8854-C04D464F7C84}" srcOrd="0" destOrd="0" presId="urn:microsoft.com/office/officeart/2005/8/layout/vList2"/>
    <dgm:cxn modelId="{C329A36D-CA7E-46CE-AF7A-B85F5655DEB2}" srcId="{C6CE2B8F-CAD9-4B3B-AE6F-3C06E1DE2222}" destId="{3D6C6BE6-DDCD-406C-8FE1-E1BE3F65B4BB}" srcOrd="0" destOrd="0" parTransId="{C1008D79-9320-4962-B029-CD09A8A3A87A}" sibTransId="{4064C532-05F4-4503-B2EA-97B930726A5A}"/>
    <dgm:cxn modelId="{B08E263D-135E-4C78-A45C-92B3DEEFDE8E}" type="presOf" srcId="{C2829820-3CAA-4A73-B47A-4E8FC618CC21}" destId="{E503F237-A39F-4F36-B68C-D9CD8E77FC2B}" srcOrd="0" destOrd="2" presId="urn:microsoft.com/office/officeart/2005/8/layout/vList2"/>
    <dgm:cxn modelId="{679F2C6F-05CB-4B98-A134-C4EF703AE4E4}" type="presOf" srcId="{89AF198E-6E37-4262-B5B5-5207C4BFBB03}" destId="{AD550C30-30C6-47A1-AE13-19B14EFBBD2A}" srcOrd="0" destOrd="0" presId="urn:microsoft.com/office/officeart/2005/8/layout/vList2"/>
    <dgm:cxn modelId="{841A6E82-948E-4F4D-996E-2E7023093EDD}" type="presOf" srcId="{4651AACE-11AF-4ADE-A459-77B745E15BB7}" destId="{E503F237-A39F-4F36-B68C-D9CD8E77FC2B}" srcOrd="0" destOrd="0" presId="urn:microsoft.com/office/officeart/2005/8/layout/vList2"/>
    <dgm:cxn modelId="{01BEF179-67C8-4AB4-966F-CA8EA7DB98F5}" type="presOf" srcId="{5789BDC4-5564-45FD-A21D-F16AF56B6FFC}" destId="{14420107-DA77-48CF-8E1C-4E2E97B57629}" srcOrd="0" destOrd="0" presId="urn:microsoft.com/office/officeart/2005/8/layout/vList2"/>
    <dgm:cxn modelId="{A697DBFB-4506-433F-A8F4-DA412A75602B}" type="presParOf" srcId="{631E0455-B26B-40FF-8854-C04D464F7C84}" destId="{3564B464-83F9-4DF6-8D5E-37ADF4683BFA}" srcOrd="0" destOrd="0" presId="urn:microsoft.com/office/officeart/2005/8/layout/vList2"/>
    <dgm:cxn modelId="{8EEC0939-573F-42F9-A50D-8BA59626DCD1}" type="presParOf" srcId="{631E0455-B26B-40FF-8854-C04D464F7C84}" destId="{14420107-DA77-48CF-8E1C-4E2E97B57629}" srcOrd="1" destOrd="0" presId="urn:microsoft.com/office/officeart/2005/8/layout/vList2"/>
    <dgm:cxn modelId="{61531641-2F62-4C44-924E-6BB19CC513D3}" type="presParOf" srcId="{631E0455-B26B-40FF-8854-C04D464F7C84}" destId="{AD550C30-30C6-47A1-AE13-19B14EFBBD2A}" srcOrd="2" destOrd="0" presId="urn:microsoft.com/office/officeart/2005/8/layout/vList2"/>
    <dgm:cxn modelId="{6D94910F-F5AA-4D48-A168-392345998475}" type="presParOf" srcId="{631E0455-B26B-40FF-8854-C04D464F7C84}" destId="{E503F237-A39F-4F36-B68C-D9CD8E77FC2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CE2B8F-CAD9-4B3B-AE6F-3C06E1DE2222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D6C6BE6-DDCD-406C-8FE1-E1BE3F65B4BB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4A9C52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3. </a:t>
          </a:r>
          <a:r>
            <a:rPr lang="ru-RU" sz="195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Разработка технологий переработки нефти и газа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:</a:t>
          </a:r>
          <a:endParaRPr lang="ru-RU" sz="1950" dirty="0">
            <a:latin typeface="Times New Roman" pitchFamily="18" charset="0"/>
            <a:cs typeface="Times New Roman" pitchFamily="18" charset="0"/>
          </a:endParaRPr>
        </a:p>
      </dgm:t>
    </dgm:pt>
    <dgm:pt modelId="{C1008D79-9320-4962-B029-CD09A8A3A87A}" type="parTrans" cxnId="{C329A36D-CA7E-46CE-AF7A-B85F5655DEB2}">
      <dgm:prSet/>
      <dgm:spPr/>
      <dgm:t>
        <a:bodyPr/>
        <a:lstStyle/>
        <a:p>
          <a:endParaRPr lang="ru-RU"/>
        </a:p>
      </dgm:t>
    </dgm:pt>
    <dgm:pt modelId="{4064C532-05F4-4503-B2EA-97B930726A5A}" type="sibTrans" cxnId="{C329A36D-CA7E-46CE-AF7A-B85F5655DEB2}">
      <dgm:prSet/>
      <dgm:spPr/>
      <dgm:t>
        <a:bodyPr/>
        <a:lstStyle/>
        <a:p>
          <a:endParaRPr lang="ru-RU"/>
        </a:p>
      </dgm:t>
    </dgm:pt>
    <dgm:pt modelId="{4651AACE-11AF-4ADE-A459-77B745E15BB7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4A9C52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4. </a:t>
          </a:r>
          <a:r>
            <a:rPr lang="ru-RU" sz="195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Разработка технологий </a:t>
          </a:r>
          <a:r>
            <a:rPr lang="ru-RU" sz="1950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биоинженерии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:</a:t>
          </a:r>
          <a:endParaRPr lang="ru-RU" sz="1950" dirty="0">
            <a:latin typeface="Times New Roman" pitchFamily="18" charset="0"/>
            <a:cs typeface="Times New Roman" pitchFamily="18" charset="0"/>
          </a:endParaRPr>
        </a:p>
      </dgm:t>
    </dgm:pt>
    <dgm:pt modelId="{A6FC5D3B-5867-4849-A1DB-0337D77F73A2}" type="parTrans" cxnId="{C8B8F525-279B-474D-9332-F80519249245}">
      <dgm:prSet/>
      <dgm:spPr/>
      <dgm:t>
        <a:bodyPr/>
        <a:lstStyle/>
        <a:p>
          <a:endParaRPr lang="ru-RU"/>
        </a:p>
      </dgm:t>
    </dgm:pt>
    <dgm:pt modelId="{DCE593F6-0966-4DE9-9B65-89721AA6D85F}" type="sibTrans" cxnId="{C8B8F525-279B-474D-9332-F80519249245}">
      <dgm:prSet/>
      <dgm:spPr/>
      <dgm:t>
        <a:bodyPr/>
        <a:lstStyle/>
        <a:p>
          <a:endParaRPr lang="ru-RU"/>
        </a:p>
      </dgm:t>
    </dgm:pt>
    <dgm:pt modelId="{37239CB3-6F79-4081-ADBF-66A88F4A98D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3.2) выполнены исследования для </a:t>
          </a:r>
          <a:r>
            <a:rPr lang="ru-RU" sz="1950" dirty="0" err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ТХНК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и др. на сумму более 11 млн руб., программы и гранты – более 6 млн руб.; </a:t>
          </a:r>
        </a:p>
      </dgm:t>
    </dgm:pt>
    <dgm:pt modelId="{363D1268-2962-46FD-BBDA-F0044C79EEAA}" type="parTrans" cxnId="{9E153BB3-477A-49CD-89ED-8E02288BFD62}">
      <dgm:prSet/>
      <dgm:spPr/>
      <dgm:t>
        <a:bodyPr/>
        <a:lstStyle/>
        <a:p>
          <a:endParaRPr lang="ru-RU"/>
        </a:p>
      </dgm:t>
    </dgm:pt>
    <dgm:pt modelId="{5EF222F8-BB9E-4663-9B57-4679C3A081BA}" type="sibTrans" cxnId="{9E153BB3-477A-49CD-89ED-8E02288BFD62}">
      <dgm:prSet/>
      <dgm:spPr/>
      <dgm:t>
        <a:bodyPr/>
        <a:lstStyle/>
        <a:p>
          <a:endParaRPr lang="ru-RU"/>
        </a:p>
      </dgm:t>
    </dgm:pt>
    <dgm:pt modelId="{F0D9F234-5168-4D01-AE52-332E5DB7B1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3.3) опубликовано 76 статей в рецензируемых журналах (6 с ИФ</a:t>
          </a:r>
          <a:r>
            <a:rPr lang="en-US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&gt;1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), 5 монографий, защищены 5 кандидатских и 1 докторская диссертации.</a:t>
          </a:r>
        </a:p>
      </dgm:t>
    </dgm:pt>
    <dgm:pt modelId="{5274CF9D-F91B-4528-98D2-2EFBBF77AA0D}" type="parTrans" cxnId="{5664024A-6C5E-478E-A88A-B46841C6403E}">
      <dgm:prSet/>
      <dgm:spPr/>
      <dgm:t>
        <a:bodyPr/>
        <a:lstStyle/>
        <a:p>
          <a:endParaRPr lang="ru-RU"/>
        </a:p>
      </dgm:t>
    </dgm:pt>
    <dgm:pt modelId="{DEDD34FD-C9F9-4138-9F56-CAE5B39BA7EA}" type="sibTrans" cxnId="{5664024A-6C5E-478E-A88A-B46841C6403E}">
      <dgm:prSet/>
      <dgm:spPr/>
      <dgm:t>
        <a:bodyPr/>
        <a:lstStyle/>
        <a:p>
          <a:endParaRPr lang="ru-RU"/>
        </a:p>
      </dgm:t>
    </dgm:pt>
    <dgm:pt modelId="{04200CC3-A27F-4BB4-93A5-B681524476D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4.1) приобретено оборудование на сумму более 1</a:t>
          </a:r>
          <a:r>
            <a:rPr lang="en-US" sz="19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9</a:t>
          </a:r>
          <a:r>
            <a:rPr lang="ru-RU" sz="19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 млн руб.; </a:t>
          </a:r>
          <a:endParaRPr lang="ru-RU" sz="19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84A9C5-DAD2-4FBD-AF3C-F06B3A8F84FF}" type="sibTrans" cxnId="{E4345B56-B1BC-411A-9201-0FE697366D77}">
      <dgm:prSet/>
      <dgm:spPr/>
      <dgm:t>
        <a:bodyPr/>
        <a:lstStyle/>
        <a:p>
          <a:endParaRPr lang="ru-RU"/>
        </a:p>
      </dgm:t>
    </dgm:pt>
    <dgm:pt modelId="{94716F45-582F-4A2A-9F5B-40C2CCA861F1}" type="parTrans" cxnId="{E4345B56-B1BC-411A-9201-0FE697366D77}">
      <dgm:prSet/>
      <dgm:spPr/>
      <dgm:t>
        <a:bodyPr/>
        <a:lstStyle/>
        <a:p>
          <a:endParaRPr lang="ru-RU"/>
        </a:p>
      </dgm:t>
    </dgm:pt>
    <dgm:pt modelId="{0CF8EF34-1949-49B6-A826-4B7E2C1901F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4.2) выполнены исследования для подразделений </a:t>
          </a:r>
          <a:r>
            <a:rPr lang="ru-RU" sz="1950" dirty="0" err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ОАО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«</a:t>
          </a:r>
          <a:r>
            <a:rPr lang="ru-RU" sz="1950" dirty="0" err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Микроген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» и др. на сумму 0,6 млн руб., программы и гранты – более 7 </a:t>
          </a:r>
          <a:r>
            <a:rPr lang="ru-RU" sz="1950" dirty="0" err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млн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руб.; </a:t>
          </a:r>
        </a:p>
      </dgm:t>
    </dgm:pt>
    <dgm:pt modelId="{B24C101F-D459-46DB-B545-97420D30BB78}" type="parTrans" cxnId="{B40C6619-7E4B-4A00-AF4B-563A5D389BB9}">
      <dgm:prSet/>
      <dgm:spPr/>
      <dgm:t>
        <a:bodyPr/>
        <a:lstStyle/>
        <a:p>
          <a:endParaRPr lang="ru-RU"/>
        </a:p>
      </dgm:t>
    </dgm:pt>
    <dgm:pt modelId="{110C52AC-2C14-4F1F-AAFD-312C82148445}" type="sibTrans" cxnId="{B40C6619-7E4B-4A00-AF4B-563A5D389BB9}">
      <dgm:prSet/>
      <dgm:spPr/>
      <dgm:t>
        <a:bodyPr/>
        <a:lstStyle/>
        <a:p>
          <a:endParaRPr lang="ru-RU"/>
        </a:p>
      </dgm:t>
    </dgm:pt>
    <dgm:pt modelId="{29D4B90A-A145-4778-9549-1F214DACB01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4.3) опубликовано 23 статьи в рецензируемых журналах (6 с ИФ</a:t>
          </a:r>
          <a:r>
            <a:rPr lang="en-US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&gt;1</a:t>
          </a: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), 2 монографии, защищена 1 докторская и 3 кандидатские диссертации</a:t>
          </a:r>
        </a:p>
      </dgm:t>
    </dgm:pt>
    <dgm:pt modelId="{61B8C1A1-5048-4BC8-B2EB-7935FBD78B6C}" type="parTrans" cxnId="{B469634C-189B-4862-94C3-AD55F109E1AA}">
      <dgm:prSet/>
      <dgm:spPr/>
      <dgm:t>
        <a:bodyPr/>
        <a:lstStyle/>
        <a:p>
          <a:endParaRPr lang="ru-RU"/>
        </a:p>
      </dgm:t>
    </dgm:pt>
    <dgm:pt modelId="{FA68FCAE-CFED-4865-991A-67A46D111994}" type="sibTrans" cxnId="{B469634C-189B-4862-94C3-AD55F109E1AA}">
      <dgm:prSet/>
      <dgm:spPr/>
      <dgm:t>
        <a:bodyPr/>
        <a:lstStyle/>
        <a:p>
          <a:endParaRPr lang="ru-RU"/>
        </a:p>
      </dgm:t>
    </dgm:pt>
    <dgm:pt modelId="{6841F9CE-16F8-4686-AD0B-57D3120B02A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endParaRPr lang="ru-RU" sz="195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CE9EBB-604D-454F-9168-D846BD2E847D}" type="parTrans" cxnId="{87F6452A-3368-4541-AE0E-0192F56B5EAF}">
      <dgm:prSet/>
      <dgm:spPr/>
      <dgm:t>
        <a:bodyPr/>
        <a:lstStyle/>
        <a:p>
          <a:endParaRPr lang="ru-RU"/>
        </a:p>
      </dgm:t>
    </dgm:pt>
    <dgm:pt modelId="{8EEB909E-7923-4334-998B-9004DE2603A2}" type="sibTrans" cxnId="{87F6452A-3368-4541-AE0E-0192F56B5EAF}">
      <dgm:prSet/>
      <dgm:spPr/>
      <dgm:t>
        <a:bodyPr/>
        <a:lstStyle/>
        <a:p>
          <a:endParaRPr lang="ru-RU"/>
        </a:p>
      </dgm:t>
    </dgm:pt>
    <dgm:pt modelId="{5789BDC4-5564-45FD-A21D-F16AF56B6FF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95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3.1) </a:t>
          </a:r>
          <a:r>
            <a:rPr lang="ru-RU" sz="19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приобретено оборудование и ПО на сумму более </a:t>
          </a:r>
          <a:r>
            <a:rPr lang="en-US" sz="19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27</a:t>
          </a:r>
          <a:r>
            <a:rPr lang="ru-RU" sz="195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 млн руб.; </a:t>
          </a:r>
          <a:endParaRPr lang="ru-RU" sz="19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6AC1E6-90F6-4492-8191-D58F2CC48886}" type="sibTrans" cxnId="{2920A1C1-B1E2-4D24-88EF-B20D37692B64}">
      <dgm:prSet/>
      <dgm:spPr/>
      <dgm:t>
        <a:bodyPr/>
        <a:lstStyle/>
        <a:p>
          <a:endParaRPr lang="ru-RU"/>
        </a:p>
      </dgm:t>
    </dgm:pt>
    <dgm:pt modelId="{CB78138F-8FC6-4EFD-AC3A-0A90E6FBD27C}" type="parTrans" cxnId="{2920A1C1-B1E2-4D24-88EF-B20D37692B64}">
      <dgm:prSet/>
      <dgm:spPr/>
      <dgm:t>
        <a:bodyPr/>
        <a:lstStyle/>
        <a:p>
          <a:endParaRPr lang="ru-RU"/>
        </a:p>
      </dgm:t>
    </dgm:pt>
    <dgm:pt modelId="{631E0455-B26B-40FF-8854-C04D464F7C84}" type="pres">
      <dgm:prSet presAssocID="{C6CE2B8F-CAD9-4B3B-AE6F-3C06E1DE22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4B464-83F9-4DF6-8D5E-37ADF4683BFA}" type="pres">
      <dgm:prSet presAssocID="{3D6C6BE6-DDCD-406C-8FE1-E1BE3F65B4BB}" presName="parentText" presStyleLbl="node1" presStyleIdx="0" presStyleCnt="2" custScaleY="46588" custLinFactNeighborX="-106" custLinFactNeighborY="-19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20107-DA77-48CF-8E1C-4E2E97B57629}" type="pres">
      <dgm:prSet presAssocID="{3D6C6BE6-DDCD-406C-8FE1-E1BE3F65B4BB}" presName="childText" presStyleLbl="revTx" presStyleIdx="0" presStyleCnt="2" custScaleY="72542" custLinFactNeighborX="-812" custLinFactNeighborY="-4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C10D-EB20-4005-B870-8CC6D10B6188}" type="pres">
      <dgm:prSet presAssocID="{4651AACE-11AF-4ADE-A459-77B745E15BB7}" presName="parentText" presStyleLbl="node1" presStyleIdx="1" presStyleCnt="2" custScaleY="47713" custLinFactNeighborY="7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37B59-D89B-4137-A4A0-14226874791F}" type="pres">
      <dgm:prSet presAssocID="{4651AACE-11AF-4ADE-A459-77B745E15BB7}" presName="childText" presStyleLbl="revTx" presStyleIdx="1" presStyleCnt="2" custScaleY="96917" custLinFactNeighborX="-765" custLinFactNeighborY="1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F6C2C-9671-4F4C-B2F3-F122CB905200}" type="presOf" srcId="{3D6C6BE6-DDCD-406C-8FE1-E1BE3F65B4BB}" destId="{3564B464-83F9-4DF6-8D5E-37ADF4683BFA}" srcOrd="0" destOrd="0" presId="urn:microsoft.com/office/officeart/2005/8/layout/vList2"/>
    <dgm:cxn modelId="{F4A2AE9A-59D8-4465-B1CA-840FD4940E8A}" type="presOf" srcId="{0CF8EF34-1949-49B6-A826-4B7E2C1901F2}" destId="{00C37B59-D89B-4137-A4A0-14226874791F}" srcOrd="0" destOrd="1" presId="urn:microsoft.com/office/officeart/2005/8/layout/vList2"/>
    <dgm:cxn modelId="{E4345B56-B1BC-411A-9201-0FE697366D77}" srcId="{4651AACE-11AF-4ADE-A459-77B745E15BB7}" destId="{04200CC3-A27F-4BB4-93A5-B681524476DF}" srcOrd="0" destOrd="0" parTransId="{94716F45-582F-4A2A-9F5B-40C2CCA861F1}" sibTransId="{A884A9C5-DAD2-4FBD-AF3C-F06B3A8F84FF}"/>
    <dgm:cxn modelId="{9C66C72C-CE8D-43F4-A4C1-CE32279F0E10}" type="presOf" srcId="{37239CB3-6F79-4081-ADBF-66A88F4A98DE}" destId="{14420107-DA77-48CF-8E1C-4E2E97B57629}" srcOrd="0" destOrd="2" presId="urn:microsoft.com/office/officeart/2005/8/layout/vList2"/>
    <dgm:cxn modelId="{2920A1C1-B1E2-4D24-88EF-B20D37692B64}" srcId="{3D6C6BE6-DDCD-406C-8FE1-E1BE3F65B4BB}" destId="{5789BDC4-5564-45FD-A21D-F16AF56B6FFC}" srcOrd="1" destOrd="0" parTransId="{CB78138F-8FC6-4EFD-AC3A-0A90E6FBD27C}" sibTransId="{C06AC1E6-90F6-4492-8191-D58F2CC48886}"/>
    <dgm:cxn modelId="{CA6E7760-FD8C-4983-932A-367C6F45F7A7}" type="presOf" srcId="{F0D9F234-5168-4D01-AE52-332E5DB7B10C}" destId="{14420107-DA77-48CF-8E1C-4E2E97B57629}" srcOrd="0" destOrd="3" presId="urn:microsoft.com/office/officeart/2005/8/layout/vList2"/>
    <dgm:cxn modelId="{C8B8F525-279B-474D-9332-F80519249245}" srcId="{C6CE2B8F-CAD9-4B3B-AE6F-3C06E1DE2222}" destId="{4651AACE-11AF-4ADE-A459-77B745E15BB7}" srcOrd="1" destOrd="0" parTransId="{A6FC5D3B-5867-4849-A1DB-0337D77F73A2}" sibTransId="{DCE593F6-0966-4DE9-9B65-89721AA6D85F}"/>
    <dgm:cxn modelId="{B469634C-189B-4862-94C3-AD55F109E1AA}" srcId="{4651AACE-11AF-4ADE-A459-77B745E15BB7}" destId="{29D4B90A-A145-4778-9549-1F214DACB010}" srcOrd="2" destOrd="0" parTransId="{61B8C1A1-5048-4BC8-B2EB-7935FBD78B6C}" sibTransId="{FA68FCAE-CFED-4865-991A-67A46D111994}"/>
    <dgm:cxn modelId="{10BF84F9-E411-4EC6-9E1C-EFA4DCCD6A02}" type="presOf" srcId="{4651AACE-11AF-4ADE-A459-77B745E15BB7}" destId="{98EDC10D-EB20-4005-B870-8CC6D10B6188}" srcOrd="0" destOrd="0" presId="urn:microsoft.com/office/officeart/2005/8/layout/vList2"/>
    <dgm:cxn modelId="{B40C6619-7E4B-4A00-AF4B-563A5D389BB9}" srcId="{4651AACE-11AF-4ADE-A459-77B745E15BB7}" destId="{0CF8EF34-1949-49B6-A826-4B7E2C1901F2}" srcOrd="1" destOrd="0" parTransId="{B24C101F-D459-46DB-B545-97420D30BB78}" sibTransId="{110C52AC-2C14-4F1F-AAFD-312C82148445}"/>
    <dgm:cxn modelId="{C329A36D-CA7E-46CE-AF7A-B85F5655DEB2}" srcId="{C6CE2B8F-CAD9-4B3B-AE6F-3C06E1DE2222}" destId="{3D6C6BE6-DDCD-406C-8FE1-E1BE3F65B4BB}" srcOrd="0" destOrd="0" parTransId="{C1008D79-9320-4962-B029-CD09A8A3A87A}" sibTransId="{4064C532-05F4-4503-B2EA-97B930726A5A}"/>
    <dgm:cxn modelId="{7C308F21-CE39-4332-A40E-42C28EBFBE33}" type="presOf" srcId="{C6CE2B8F-CAD9-4B3B-AE6F-3C06E1DE2222}" destId="{631E0455-B26B-40FF-8854-C04D464F7C84}" srcOrd="0" destOrd="0" presId="urn:microsoft.com/office/officeart/2005/8/layout/vList2"/>
    <dgm:cxn modelId="{382367EC-AD54-4AF0-BE6F-25190A1FE89F}" type="presOf" srcId="{04200CC3-A27F-4BB4-93A5-B681524476DF}" destId="{00C37B59-D89B-4137-A4A0-14226874791F}" srcOrd="0" destOrd="0" presId="urn:microsoft.com/office/officeart/2005/8/layout/vList2"/>
    <dgm:cxn modelId="{87F6452A-3368-4541-AE0E-0192F56B5EAF}" srcId="{3D6C6BE6-DDCD-406C-8FE1-E1BE3F65B4BB}" destId="{6841F9CE-16F8-4686-AD0B-57D3120B02AC}" srcOrd="0" destOrd="0" parTransId="{7DCE9EBB-604D-454F-9168-D846BD2E847D}" sibTransId="{8EEB909E-7923-4334-998B-9004DE2603A2}"/>
    <dgm:cxn modelId="{FE1D77A1-E584-4409-BEB8-52F162729835}" type="presOf" srcId="{5789BDC4-5564-45FD-A21D-F16AF56B6FFC}" destId="{14420107-DA77-48CF-8E1C-4E2E97B57629}" srcOrd="0" destOrd="1" presId="urn:microsoft.com/office/officeart/2005/8/layout/vList2"/>
    <dgm:cxn modelId="{C573373E-C0C5-4A19-AB0C-88BC3601BA73}" type="presOf" srcId="{6841F9CE-16F8-4686-AD0B-57D3120B02AC}" destId="{14420107-DA77-48CF-8E1C-4E2E97B57629}" srcOrd="0" destOrd="0" presId="urn:microsoft.com/office/officeart/2005/8/layout/vList2"/>
    <dgm:cxn modelId="{5664024A-6C5E-478E-A88A-B46841C6403E}" srcId="{3D6C6BE6-DDCD-406C-8FE1-E1BE3F65B4BB}" destId="{F0D9F234-5168-4D01-AE52-332E5DB7B10C}" srcOrd="3" destOrd="0" parTransId="{5274CF9D-F91B-4528-98D2-2EFBBF77AA0D}" sibTransId="{DEDD34FD-C9F9-4138-9F56-CAE5B39BA7EA}"/>
    <dgm:cxn modelId="{B5D4C17C-BD36-4727-B182-26B7551D8D46}" type="presOf" srcId="{29D4B90A-A145-4778-9549-1F214DACB010}" destId="{00C37B59-D89B-4137-A4A0-14226874791F}" srcOrd="0" destOrd="2" presId="urn:microsoft.com/office/officeart/2005/8/layout/vList2"/>
    <dgm:cxn modelId="{9E153BB3-477A-49CD-89ED-8E02288BFD62}" srcId="{3D6C6BE6-DDCD-406C-8FE1-E1BE3F65B4BB}" destId="{37239CB3-6F79-4081-ADBF-66A88F4A98DE}" srcOrd="2" destOrd="0" parTransId="{363D1268-2962-46FD-BBDA-F0044C79EEAA}" sibTransId="{5EF222F8-BB9E-4663-9B57-4679C3A081BA}"/>
    <dgm:cxn modelId="{333281EA-6E58-46E5-85FA-AAB282A529FD}" type="presParOf" srcId="{631E0455-B26B-40FF-8854-C04D464F7C84}" destId="{3564B464-83F9-4DF6-8D5E-37ADF4683BFA}" srcOrd="0" destOrd="0" presId="urn:microsoft.com/office/officeart/2005/8/layout/vList2"/>
    <dgm:cxn modelId="{9F04EC59-C428-4C48-9437-289F88B2FDB2}" type="presParOf" srcId="{631E0455-B26B-40FF-8854-C04D464F7C84}" destId="{14420107-DA77-48CF-8E1C-4E2E97B57629}" srcOrd="1" destOrd="0" presId="urn:microsoft.com/office/officeart/2005/8/layout/vList2"/>
    <dgm:cxn modelId="{D2045255-D628-4382-B68A-E188B3BCB0D4}" type="presParOf" srcId="{631E0455-B26B-40FF-8854-C04D464F7C84}" destId="{98EDC10D-EB20-4005-B870-8CC6D10B6188}" srcOrd="2" destOrd="0" presId="urn:microsoft.com/office/officeart/2005/8/layout/vList2"/>
    <dgm:cxn modelId="{BE0E3215-DB59-4E0B-885F-8A86AE7AFE57}" type="presParOf" srcId="{631E0455-B26B-40FF-8854-C04D464F7C84}" destId="{00C37B59-D89B-4137-A4A0-14226874791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B8535-9087-4BB7-B7E3-0AADCD93104D}">
      <dsp:nvSpPr>
        <dsp:cNvPr id="0" name=""/>
        <dsp:cNvSpPr/>
      </dsp:nvSpPr>
      <dsp:spPr>
        <a:xfrm>
          <a:off x="32914" y="1570804"/>
          <a:ext cx="1877218" cy="938609"/>
        </a:xfrm>
        <a:prstGeom prst="roundRect">
          <a:avLst>
            <a:gd name="adj" fmla="val 10000"/>
          </a:avLst>
        </a:prstGeom>
        <a:solidFill>
          <a:srgbClr val="4088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smtClean="0"/>
            <a:t>ИПР</a:t>
          </a:r>
          <a:endParaRPr lang="ru-RU" sz="4800" b="1" kern="1200" dirty="0"/>
        </a:p>
      </dsp:txBody>
      <dsp:txXfrm>
        <a:off x="60405" y="1598295"/>
        <a:ext cx="1822236" cy="883627"/>
      </dsp:txXfrm>
    </dsp:sp>
    <dsp:sp modelId="{1794B23A-85C8-40F2-A3B6-49B82AC6D7F0}">
      <dsp:nvSpPr>
        <dsp:cNvPr id="0" name=""/>
        <dsp:cNvSpPr/>
      </dsp:nvSpPr>
      <dsp:spPr>
        <a:xfrm rot="18831410">
          <a:off x="1750890" y="1645470"/>
          <a:ext cx="1036934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036934" y="20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3434" y="1640333"/>
        <a:ext cx="51846" cy="51846"/>
      </dsp:txXfrm>
    </dsp:sp>
    <dsp:sp modelId="{119A4FFB-636F-4E1A-B5D3-5A812B9AEFEC}">
      <dsp:nvSpPr>
        <dsp:cNvPr id="0" name=""/>
        <dsp:cNvSpPr/>
      </dsp:nvSpPr>
      <dsp:spPr>
        <a:xfrm>
          <a:off x="2628582" y="930654"/>
          <a:ext cx="3466922" cy="723498"/>
        </a:xfrm>
        <a:prstGeom prst="roundRect">
          <a:avLst>
            <a:gd name="adj" fmla="val 10000"/>
          </a:avLst>
        </a:prstGeom>
        <a:solidFill>
          <a:srgbClr val="4A9C5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" charset="0"/>
              <a:cs typeface="Arial" charset="0"/>
            </a:rPr>
            <a:t>15</a:t>
          </a:r>
          <a:r>
            <a:rPr lang="ru-RU" sz="3100" kern="1200" dirty="0" smtClean="0">
              <a:latin typeface="Arial" charset="0"/>
              <a:cs typeface="Arial" charset="0"/>
            </a:rPr>
            <a:t> кафедр</a:t>
          </a:r>
        </a:p>
      </dsp:txBody>
      <dsp:txXfrm>
        <a:off x="2649773" y="951845"/>
        <a:ext cx="3424540" cy="681116"/>
      </dsp:txXfrm>
    </dsp:sp>
    <dsp:sp modelId="{51C3661B-5B50-413E-AE6C-55C5EDCC74F8}">
      <dsp:nvSpPr>
        <dsp:cNvPr id="0" name=""/>
        <dsp:cNvSpPr/>
      </dsp:nvSpPr>
      <dsp:spPr>
        <a:xfrm rot="360840">
          <a:off x="1908145" y="2057168"/>
          <a:ext cx="722425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722425" y="20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1297" y="2059893"/>
        <a:ext cx="36121" cy="36121"/>
      </dsp:txXfrm>
    </dsp:sp>
    <dsp:sp modelId="{8E334055-AD5A-4A42-829D-843307AE9328}">
      <dsp:nvSpPr>
        <dsp:cNvPr id="0" name=""/>
        <dsp:cNvSpPr/>
      </dsp:nvSpPr>
      <dsp:spPr>
        <a:xfrm>
          <a:off x="2628582" y="1794944"/>
          <a:ext cx="3466941" cy="641708"/>
        </a:xfrm>
        <a:prstGeom prst="roundRect">
          <a:avLst>
            <a:gd name="adj" fmla="val 10000"/>
          </a:avLst>
        </a:prstGeom>
        <a:solidFill>
          <a:srgbClr val="4A9C5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" charset="0"/>
              <a:cs typeface="Arial" charset="0"/>
            </a:rPr>
            <a:t>1</a:t>
          </a:r>
          <a:r>
            <a:rPr lang="en-US" sz="3100" b="1" kern="1200" dirty="0" smtClean="0">
              <a:latin typeface="Arial" charset="0"/>
              <a:cs typeface="Arial" charset="0"/>
            </a:rPr>
            <a:t>1</a:t>
          </a:r>
          <a:r>
            <a:rPr lang="ru-RU" sz="3100" kern="1200" dirty="0" smtClean="0">
              <a:latin typeface="Arial" charset="0"/>
              <a:cs typeface="Arial" charset="0"/>
            </a:rPr>
            <a:t> центров</a:t>
          </a:r>
        </a:p>
      </dsp:txBody>
      <dsp:txXfrm>
        <a:off x="2647377" y="1813739"/>
        <a:ext cx="3429351" cy="604118"/>
      </dsp:txXfrm>
    </dsp:sp>
    <dsp:sp modelId="{FD095FE1-D086-482E-BEA6-042A0ACFE1E4}">
      <dsp:nvSpPr>
        <dsp:cNvPr id="0" name=""/>
        <dsp:cNvSpPr/>
      </dsp:nvSpPr>
      <dsp:spPr>
        <a:xfrm rot="2916763">
          <a:off x="1726020" y="2426966"/>
          <a:ext cx="1086673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086673" y="20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2190" y="2420585"/>
        <a:ext cx="54333" cy="54333"/>
      </dsp:txXfrm>
    </dsp:sp>
    <dsp:sp modelId="{6956130E-501F-46ED-9314-7BF33946A288}">
      <dsp:nvSpPr>
        <dsp:cNvPr id="0" name=""/>
        <dsp:cNvSpPr/>
      </dsp:nvSpPr>
      <dsp:spPr>
        <a:xfrm>
          <a:off x="2628582" y="2577444"/>
          <a:ext cx="3461384" cy="555900"/>
        </a:xfrm>
        <a:prstGeom prst="roundRect">
          <a:avLst>
            <a:gd name="adj" fmla="val 10000"/>
          </a:avLst>
        </a:prstGeom>
        <a:solidFill>
          <a:srgbClr val="4A9C5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" charset="0"/>
              <a:cs typeface="Arial" charset="0"/>
            </a:rPr>
            <a:t>24</a:t>
          </a:r>
          <a:r>
            <a:rPr lang="ru-RU" sz="3100" kern="1200" dirty="0" smtClean="0">
              <a:latin typeface="Arial" charset="0"/>
              <a:cs typeface="Arial" charset="0"/>
            </a:rPr>
            <a:t> лаборатории</a:t>
          </a:r>
          <a:endParaRPr lang="ru-RU" sz="3100" kern="1200" dirty="0"/>
        </a:p>
      </dsp:txBody>
      <dsp:txXfrm>
        <a:off x="2644864" y="2593726"/>
        <a:ext cx="3428820" cy="523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0577D-F4C4-47A1-A669-E736444A5B9D}">
      <dsp:nvSpPr>
        <dsp:cNvPr id="0" name=""/>
        <dsp:cNvSpPr/>
      </dsp:nvSpPr>
      <dsp:spPr>
        <a:xfrm>
          <a:off x="-6376" y="-792090"/>
          <a:ext cx="294381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AADE7-3688-48FF-8846-ACBC50301491}">
      <dsp:nvSpPr>
        <dsp:cNvPr id="0" name=""/>
        <dsp:cNvSpPr/>
      </dsp:nvSpPr>
      <dsp:spPr>
        <a:xfrm>
          <a:off x="581863" y="-29874"/>
          <a:ext cx="7699700" cy="2220466"/>
        </a:xfrm>
        <a:prstGeom prst="rect">
          <a:avLst/>
        </a:prstGeom>
        <a:solidFill>
          <a:srgbClr val="DFF1D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новых современных технологий  прогнозирования и поисков месторождений полезных ископаемых, геолого-экономической оценки разработки природных ресурсов с применением экологически безопасных приемов и способов их комплексного освоения с максимальным извлечением полезных компонентов и максимально возможной глубиной переработки на востребованные товарные продукты</a:t>
          </a:r>
          <a:endParaRPr lang="ru-RU" sz="2000" kern="1200" dirty="0"/>
        </a:p>
      </dsp:txBody>
      <dsp:txXfrm>
        <a:off x="581863" y="-29874"/>
        <a:ext cx="7699700" cy="2220466"/>
      </dsp:txXfrm>
    </dsp:sp>
    <dsp:sp modelId="{F64F946E-5DF8-4FEB-9E54-D8333A5A80C1}">
      <dsp:nvSpPr>
        <dsp:cNvPr id="0" name=""/>
        <dsp:cNvSpPr/>
      </dsp:nvSpPr>
      <dsp:spPr>
        <a:xfrm>
          <a:off x="229012" y="720556"/>
          <a:ext cx="705702" cy="719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2E6C89-D148-4091-8A8E-047A9E39775A}">
      <dsp:nvSpPr>
        <dsp:cNvPr id="0" name=""/>
        <dsp:cNvSpPr/>
      </dsp:nvSpPr>
      <dsp:spPr>
        <a:xfrm>
          <a:off x="617503" y="2304253"/>
          <a:ext cx="7663435" cy="1197019"/>
        </a:xfrm>
        <a:prstGeom prst="rect">
          <a:avLst/>
        </a:prstGeom>
        <a:solidFill>
          <a:srgbClr val="DFF1D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лекарственных средств и биологических комплексов на основе растительного сырья и иных природных источников</a:t>
          </a:r>
          <a:endParaRPr lang="ru-RU" sz="2000" kern="1200" dirty="0"/>
        </a:p>
      </dsp:txBody>
      <dsp:txXfrm>
        <a:off x="617503" y="2304253"/>
        <a:ext cx="7663435" cy="1197019"/>
      </dsp:txXfrm>
    </dsp:sp>
    <dsp:sp modelId="{C50FD1F2-6F28-4AA5-A14E-E1D6EB228B58}">
      <dsp:nvSpPr>
        <dsp:cNvPr id="0" name=""/>
        <dsp:cNvSpPr/>
      </dsp:nvSpPr>
      <dsp:spPr>
        <a:xfrm>
          <a:off x="249620" y="2559089"/>
          <a:ext cx="686490" cy="6882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F50804-5337-4686-A885-56B3200A000A}">
      <dsp:nvSpPr>
        <dsp:cNvPr id="0" name=""/>
        <dsp:cNvSpPr/>
      </dsp:nvSpPr>
      <dsp:spPr>
        <a:xfrm>
          <a:off x="630718" y="3566097"/>
          <a:ext cx="7650191" cy="1186430"/>
        </a:xfrm>
        <a:prstGeom prst="rect">
          <a:avLst/>
        </a:prstGeom>
        <a:solidFill>
          <a:srgbClr val="DFF1D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Подготовка профессиональной элиты для национальной экономики по основным направлениям деятельности Института.</a:t>
          </a:r>
          <a:endParaRPr lang="ru-RU" sz="2000" kern="1200" dirty="0"/>
        </a:p>
      </dsp:txBody>
      <dsp:txXfrm>
        <a:off x="630718" y="3566097"/>
        <a:ext cx="7650191" cy="1186430"/>
      </dsp:txXfrm>
    </dsp:sp>
    <dsp:sp modelId="{0FAB2200-4791-4FE5-BD7A-10537776CA4A}">
      <dsp:nvSpPr>
        <dsp:cNvPr id="0" name=""/>
        <dsp:cNvSpPr/>
      </dsp:nvSpPr>
      <dsp:spPr>
        <a:xfrm>
          <a:off x="216025" y="3802648"/>
          <a:ext cx="714875" cy="7285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22C0C-8D58-4D26-8D4D-29E4D27DD037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51AE8-B61B-412F-93B4-C700A4EF4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74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305E-C45D-42F8-BAD4-48737A4F9D43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B031-8441-47C8-8A2B-CE0686F99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CD11-E1BA-4CF4-A81E-10A8671DC421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E9B-7D0C-496D-8B0F-60B1365D3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DA4C-BEF0-45CE-9B7B-2623E7629E61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C8D1-41A7-4732-9DB9-64B59FA72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5842-C7A3-4986-A290-6EE7435C8A86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5EA8-A7EB-4E25-BD51-B3CC7F74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26A8-ED0F-447B-AC17-EAE30128B575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56F8-0BA2-4B44-8F21-CBCE2D5A6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1123-88F9-412A-BF06-472343F50D7F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680E-4D5F-4EC1-B41E-F417675D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3EF-349C-4CC1-B165-211A5B9B7B6C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2D68-6270-4E1E-9F49-1BA89DA2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F0A0-CFA2-4F21-952D-565DC212DF49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96B2-70F3-4412-8D45-1990A93FD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99A1-E513-49C0-90E6-50D99B232B6F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0C8A-B703-4CAA-90F5-97DFAECAB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60D6-97ED-428A-BBCC-93B41046138E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5B16-EEFA-451F-8866-10CCE4C12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C492-5B92-4D56-A8E8-1F66275A4371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54B7-7C9A-4E83-8ADF-5745EA859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12FE-1B43-42AB-AAFC-4841E77365C6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9289-585B-4074-B953-765A25F2D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24F1-0B7B-42F2-9079-9F2C4EDA5E46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DDFC-78FE-419A-9F03-CF1DF50C5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1DFC-3D7E-4132-8A5B-3A165A75584F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55B8-CF4E-4C87-B931-C55282AAD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817C-512E-427B-BC24-9F4CCE6092EC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ACA0-9332-4722-8B80-36256C246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FD85-26AD-4192-9CFF-F1E95F6DED61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E7CC-A082-44ED-9FE4-AE12E6D13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5C4A-0224-42C5-9DD2-049A29A365FA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4C02-D2C5-40F3-B44E-2B4C5077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E0B5-A187-4ACC-93D0-4D3D33C38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C8CE-8B4F-4CD9-AB1E-9BC16E2361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72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D503-ADDF-43BD-BC7E-B4272DA3A6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E7D3-1E6A-4FFB-B376-16C0AE1F5D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28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B78F-2949-4CB4-8867-5216343912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7FFA-FC23-4C55-A047-08A0539CEF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5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C3A9-DE60-418F-93C4-3EE5475F5C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B65-1B8E-4B6A-9C6F-903E664457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18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FB6C-6802-4B39-8A96-A58FF21AD6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A1FF-92E4-4E41-9D10-CC3C580BB8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E5C1-90BA-4F99-91C4-7E9292CE4349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B713-A445-4775-95E9-0C5EFFAD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63D-D277-4F69-9B9A-0274578882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5910-1219-4670-9D22-1D4E987FEB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35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7801-0DD8-4C10-BF74-796C546A1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3D80-260E-419D-95EB-3C44DBEB7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4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FD71-CC25-4C01-A65E-5A4F0F3CB2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EF90-6A6C-4E4A-8F1D-F1C08930BC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6EED-C5E3-4136-8353-A4D03AC84B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D06A-75A6-4F5C-9A31-0EEE8DE20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3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F950-E963-46A7-81F9-0C2813DAF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F7CE-95BF-4281-ADCD-39B93FE167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4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8F1B-815D-4C24-ADE3-11D28A1AE5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A177-9DE5-4B69-A186-D8990D5460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03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305E-C45D-42F8-BAD4-48737A4F9D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B031-8441-47C8-8A2B-CE0686F995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31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12FE-1B43-42AB-AAFC-4841E7736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9289-585B-4074-B953-765A25F2D6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58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E5C1-90BA-4F99-91C4-7E9292CE43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B713-A445-4775-95E9-0C5EFFADE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8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F77B-83A3-4539-8FAA-CEE977463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A2FF-B979-428A-8A5E-BDF2491BD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8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F77B-83A3-4539-8FAA-CEE977463AA7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A2FF-B979-428A-8A5E-BDF2491BD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C168-7CCE-4875-BB4E-815A4698C1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E435-D85A-4D9A-86B4-EEC01A0980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4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CDDC-1B3B-4748-80AE-B0D2746B33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3A4F-78C6-48FB-8AEB-6CABFD1419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8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ACEA-A862-426A-8E69-E010B777C2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8388-0026-418A-8396-CD5AB31CEF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4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9558-AF5C-4251-823C-C014900349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E578-458A-4CC3-B644-EA1BECA0C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89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09C8-F779-4685-96C6-3E7103706B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D6CE-3A9F-4B14-9F03-06EECE71FC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19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CD11-E1BA-4CF4-A81E-10A8671DC4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E9B-7D0C-496D-8B0F-60B1365D37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97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DA4C-BEF0-45CE-9B7B-2623E7629E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C8D1-41A7-4732-9DB9-64B59FA72D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7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5842-C7A3-4986-A290-6EE7435C8A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5EA8-A7EB-4E25-BD51-B3CC7F74E8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58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26A8-ED0F-447B-AC17-EAE30128B5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56F8-0BA2-4B44-8F21-CBCE2D5A64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C168-7CCE-4875-BB4E-815A4698C1FC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E435-D85A-4D9A-86B4-EEC01A098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CDDC-1B3B-4748-80AE-B0D2746B33F4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3A4F-78C6-48FB-8AEB-6CABFD141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ACEA-A862-426A-8E69-E010B777C2E4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8388-0026-418A-8396-CD5AB31CE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9558-AF5C-4251-823C-C0149003494A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E578-458A-4CC3-B644-EA1BECA0C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09C8-F779-4685-96C6-3E7103706B10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D6CE-3A9F-4B14-9F03-06EECE71F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977946-E8CB-4150-B198-5ED262576EB9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E93B3A-CB22-4EFB-8A6C-E65E447C1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29DE67-736A-40C4-A2EF-8738BC6C3AD3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60A7F-075B-44AD-A2B1-D67AF2F10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44F7D0-7AB8-4519-81CF-E81B38B66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EC5CD-A532-4DE0-B0D7-C1C581E6C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977946-E8CB-4150-B198-5ED262576E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E93B3A-CB22-4EFB-8A6C-E65E447C1A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omments" Target="../comments/commen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omments" Target="../comments/commen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4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comments" Target="../comments/comment1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5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comments" Target="../comments/comment1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6.xml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diagramDrawing" Target="../diagrams/drawing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19.jpeg"/><Relationship Id="rId10" Type="http://schemas.microsoft.com/office/2007/relationships/diagramDrawing" Target="../diagrams/drawing11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2.xml"/><Relationship Id="rId9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comments" Target="../comments/commen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19.xml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11" Type="http://schemas.microsoft.com/office/2007/relationships/hdphoto" Target="../media/hdphoto1.wdp"/><Relationship Id="rId5" Type="http://schemas.openxmlformats.org/officeDocument/2006/relationships/diagramLayout" Target="../diagrams/layout20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20.xml"/><Relationship Id="rId9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я\Шмаргунов\главная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2627785" y="1175593"/>
            <a:ext cx="576064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508C46"/>
                </a:solidFill>
                <a:latin typeface="Calibri" pitchFamily="34" charset="0"/>
              </a:rPr>
              <a:t>ИНСТИТУТ  ПРИРОДНЫХ  РЕСУРСОВ</a:t>
            </a:r>
            <a:endParaRPr lang="en-US" sz="2800" b="1" dirty="0" smtClean="0">
              <a:solidFill>
                <a:srgbClr val="508C46"/>
              </a:solidFill>
              <a:latin typeface="Calibri" pitchFamily="34" charset="0"/>
            </a:endParaRPr>
          </a:p>
        </p:txBody>
      </p:sp>
      <p:pic>
        <p:nvPicPr>
          <p:cNvPr id="410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1625"/>
            <a:ext cx="15843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E:\Маша\фото\фото корпусов\тпу 20корп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486150"/>
            <a:ext cx="441801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E:\Маша\фото\фото корпусов\корпус горный-1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500438"/>
            <a:ext cx="410368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4" y="2132856"/>
            <a:ext cx="8507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08C46"/>
                </a:solidFill>
                <a:latin typeface="Calibri" pitchFamily="34" charset="0"/>
              </a:rPr>
              <a:t>ИТОГИ РАБОТЫ </a:t>
            </a:r>
            <a:r>
              <a:rPr lang="ru-RU" sz="3600" b="1" dirty="0" smtClean="0">
                <a:solidFill>
                  <a:srgbClr val="508C46"/>
                </a:solidFill>
                <a:latin typeface="Calibri" pitchFamily="34" charset="0"/>
              </a:rPr>
              <a:t>ИПР  </a:t>
            </a:r>
            <a:r>
              <a:rPr lang="ru-RU" sz="3600" b="1" dirty="0">
                <a:solidFill>
                  <a:srgbClr val="508C46"/>
                </a:solidFill>
                <a:latin typeface="Calibri" pitchFamily="34" charset="0"/>
              </a:rPr>
              <a:t>в 2012 году </a:t>
            </a:r>
            <a:endParaRPr lang="en-US" sz="3600" b="1" dirty="0" smtClean="0">
              <a:solidFill>
                <a:srgbClr val="508C46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508C46"/>
                </a:solidFill>
                <a:latin typeface="Calibri" pitchFamily="34" charset="0"/>
              </a:rPr>
              <a:t>и ЗАДАЧИ  </a:t>
            </a:r>
            <a:r>
              <a:rPr lang="ru-RU" sz="3600" b="1" dirty="0">
                <a:solidFill>
                  <a:srgbClr val="508C46"/>
                </a:solidFill>
                <a:latin typeface="Calibri" pitchFamily="34" charset="0"/>
              </a:rPr>
              <a:t>на  2013 год</a:t>
            </a:r>
          </a:p>
        </p:txBody>
      </p:sp>
    </p:spTree>
    <p:extLst>
      <p:ext uri="{BB962C8B-B14F-4D97-AF65-F5344CB8AC3E}">
        <p14:creationId xmlns:p14="http://schemas.microsoft.com/office/powerpoint/2010/main" val="1607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229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7" name="Rectangle 1324"/>
          <p:cNvSpPr>
            <a:spLocks noChangeArrowheads="1"/>
          </p:cNvSpPr>
          <p:nvPr/>
        </p:nvSpPr>
        <p:spPr bwMode="auto">
          <a:xfrm>
            <a:off x="142875" y="928688"/>
            <a:ext cx="8555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ВНЕШНИЕ  СОВМЕСТИТЕЛИ</a:t>
            </a:r>
          </a:p>
        </p:txBody>
      </p:sp>
      <p:graphicFrame>
        <p:nvGraphicFramePr>
          <p:cNvPr id="8" name="Group 1502"/>
          <p:cNvGraphicFramePr>
            <a:graphicFrameLocks/>
          </p:cNvGraphicFramePr>
          <p:nvPr/>
        </p:nvGraphicFramePr>
        <p:xfrm>
          <a:off x="539750" y="1557338"/>
          <a:ext cx="7704855" cy="489654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93265"/>
                <a:gridCol w="2087454"/>
                <a:gridCol w="1224136"/>
              </a:tblGrid>
              <a:tr h="915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преподавателей, чел.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 возраст, лет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642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Ассистенты и старшие преподаватели без ученой степени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64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Ассистенты и старшие преподаватели с ученой степенью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4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Доценты без ученой степени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397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Доценты с ученой степенью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377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Профессора без ученой степени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397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Профессора с ученой степенью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64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 Академики и члены- корреспонденты РАН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3979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229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7" name="Rectangle 1324"/>
          <p:cNvSpPr>
            <a:spLocks noChangeArrowheads="1"/>
          </p:cNvSpPr>
          <p:nvPr/>
        </p:nvSpPr>
        <p:spPr bwMode="auto">
          <a:xfrm>
            <a:off x="179512" y="980728"/>
            <a:ext cx="8555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ОСТЕПЕНЕННОСТЬ ППС ПО КАФЕДРАМ </a:t>
            </a:r>
            <a:endParaRPr lang="ru-RU" sz="28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1502"/>
          <p:cNvGraphicFramePr>
            <a:graphicFrameLocks/>
          </p:cNvGraphicFramePr>
          <p:nvPr/>
        </p:nvGraphicFramePr>
        <p:xfrm>
          <a:off x="1331640" y="1628800"/>
          <a:ext cx="6480719" cy="493026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44416"/>
                <a:gridCol w="2736303"/>
              </a:tblGrid>
              <a:tr h="38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Кафедра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Остепененность (%)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/>
                </a:tc>
              </a:tr>
              <a:tr h="259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ТОВПМ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137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ОХТ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ХТТ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</a:tr>
              <a:tr h="195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ОГЗ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</a:tr>
              <a:tr h="188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ГИГЭ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/>
                </a:tc>
              </a:tr>
              <a:tr h="181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ГРПИ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ТХНГ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ГЭГХ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ПОНК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ГРНМ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ИЯПР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331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042184"/>
            <a:ext cx="7921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БЛИЖАЙШИЕ  ЦЕЛИ  ПО  РАЗВИТИЮ КАДРОВОГО  ПОТЕНЦИАЛА: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044765"/>
              </p:ext>
            </p:extLst>
          </p:nvPr>
        </p:nvGraphicFramePr>
        <p:xfrm>
          <a:off x="611609" y="2096294"/>
          <a:ext cx="7560841" cy="467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434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97904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ПОВЫШЕНИЕ  КВАЛИФИКАЦИИ</a:t>
            </a:r>
          </a:p>
          <a:p>
            <a:pPr algn="ctr" eaLnBrk="0" hangingPunct="0"/>
            <a:r>
              <a:rPr lang="ru-RU" sz="32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  <a:endParaRPr lang="ru-RU" sz="32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867346"/>
              </p:ext>
            </p:extLst>
          </p:nvPr>
        </p:nvGraphicFramePr>
        <p:xfrm>
          <a:off x="755576" y="2348880"/>
          <a:ext cx="7643867" cy="379054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60205"/>
                <a:gridCol w="2391831"/>
                <a:gridCol w="2391831"/>
              </a:tblGrid>
              <a:tr h="523879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чел.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чел.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</a:tr>
              <a:tr h="523879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</a:tr>
              <a:tr h="523879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</a:tr>
              <a:tr h="523879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</a:tr>
              <a:tr h="523879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</a:tr>
              <a:tr h="523879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</a:tr>
              <a:tr h="523879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830" marR="85830" marT="42915" marB="42915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536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250825" y="817890"/>
            <a:ext cx="785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6353890"/>
              </p:ext>
            </p:extLst>
          </p:nvPr>
        </p:nvGraphicFramePr>
        <p:xfrm>
          <a:off x="611560" y="1394941"/>
          <a:ext cx="7335066" cy="498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638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539750" y="1556792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ЧИСЛЕННОСТЬ СТУДЕНТОВ</a:t>
            </a:r>
          </a:p>
          <a:p>
            <a:pPr algn="ctr" eaLnBrk="0" hangingPunct="0"/>
            <a:endParaRPr lang="ru-RU" sz="3200" b="1" dirty="0">
              <a:solidFill>
                <a:srgbClr val="003399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Очная форма обучения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2399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чел.;</a:t>
            </a:r>
          </a:p>
          <a:p>
            <a:pPr algn="ctr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Заочная форма обучения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2111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чел.;</a:t>
            </a:r>
          </a:p>
          <a:p>
            <a:pPr algn="ctr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Очно-заочная форма обучения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ctr" eaLnBrk="0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ВСЕГО: 4515 чел.</a:t>
            </a:r>
          </a:p>
          <a:p>
            <a:pPr algn="ctr" eaLnBrk="0" hangingPunct="0"/>
            <a:endParaRPr lang="ru-RU" sz="3200" b="1" dirty="0">
              <a:solidFill>
                <a:srgbClr val="003399"/>
              </a:solidFill>
              <a:latin typeface="Calibri" pitchFamily="34" charset="0"/>
            </a:endParaRPr>
          </a:p>
          <a:p>
            <a:pPr algn="ctr" eaLnBrk="0" hangingPunct="0"/>
            <a:endParaRPr lang="ru-RU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6988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741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468313" y="859126"/>
            <a:ext cx="7623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РАСШИРЕНИЕ СФЕРЫ ОБРАЗОВАТЕЛЬНЫХ УСЛУГ в 2012 году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323850" y="1813233"/>
            <a:ext cx="813658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рамках сотрудничества с ЗАО «Р-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Фарм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» открыта подготовка : </a:t>
            </a:r>
          </a:p>
          <a:p>
            <a:pPr marL="542925" eaLnBrk="0" hangingPunct="0">
              <a:tabLst>
                <a:tab pos="628650" algn="l"/>
                <a:tab pos="1076325" algn="l"/>
              </a:tabLst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бакалавров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 профилю «Химическая технология синтетических биологически активных веществ, химико-фармацевтических препаратов и косметических средств», </a:t>
            </a:r>
          </a:p>
          <a:p>
            <a:pPr marL="542925" eaLnBrk="0" hangingPunct="0">
              <a:tabLst>
                <a:tab pos="628650" algn="l"/>
                <a:tab pos="1076325" algn="l"/>
              </a:tabLst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магистров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 профилю «Инжиниринг в биотехнологической и фармацевтической отрасли»;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Осуществлялось повышение квалификации специалистов по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новым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программам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  <a:defRPr/>
            </a:pPr>
            <a:endParaRPr lang="ru-RU" sz="2600" b="1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13" y="0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843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6635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УСПЕВАЕМОСТЬ  СТУДЕНТОВ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250825" y="981075"/>
            <a:ext cx="844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435422"/>
                </a:solidFill>
                <a:latin typeface="Times New Roman" pitchFamily="18" charset="0"/>
                <a:cs typeface="Times New Roman" pitchFamily="18" charset="0"/>
              </a:rPr>
              <a:t>ОЧНАЯ ФОРМА ОБУЧЕНИЯ</a:t>
            </a:r>
          </a:p>
        </p:txBody>
      </p:sp>
      <p:graphicFrame>
        <p:nvGraphicFramePr>
          <p:cNvPr id="9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886067"/>
              </p:ext>
            </p:extLst>
          </p:nvPr>
        </p:nvGraphicFramePr>
        <p:xfrm>
          <a:off x="1187450" y="1339850"/>
          <a:ext cx="6552902" cy="216115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492706"/>
                <a:gridCol w="2738633"/>
                <a:gridCol w="1321563"/>
              </a:tblGrid>
              <a:tr h="3087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Сессия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2009/2010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</a:p>
                  </a:txBody>
                  <a:tcPr horzOverflow="overflow"/>
                </a:tc>
              </a:tr>
              <a:tr h="3087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2009/2010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horzOverflow="overflow"/>
                </a:tc>
              </a:tr>
              <a:tr h="3087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2010/2011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horzOverflow="overflow"/>
                </a:tc>
              </a:tr>
              <a:tr h="3087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2010/2011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horzOverflow="overflow"/>
                </a:tc>
              </a:tr>
              <a:tr h="3087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2011/2012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</a:p>
                  </a:txBody>
                  <a:tcPr horzOverflow="overflow"/>
                </a:tc>
              </a:tr>
              <a:tr h="3087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2011/2012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8476" name="Rectangle 82"/>
          <p:cNvSpPr>
            <a:spLocks noChangeArrowheads="1"/>
          </p:cNvSpPr>
          <p:nvPr/>
        </p:nvSpPr>
        <p:spPr bwMode="auto">
          <a:xfrm>
            <a:off x="250825" y="3573016"/>
            <a:ext cx="8423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435422"/>
                </a:solidFill>
                <a:latin typeface="Times New Roman" pitchFamily="18" charset="0"/>
                <a:cs typeface="Times New Roman" pitchFamily="18" charset="0"/>
              </a:rPr>
              <a:t>ЗАОЧНАЯ ФОРМА ОБУЧЕНИЯ</a:t>
            </a:r>
          </a:p>
        </p:txBody>
      </p:sp>
      <p:graphicFrame>
        <p:nvGraphicFramePr>
          <p:cNvPr id="13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577805"/>
              </p:ext>
            </p:extLst>
          </p:nvPr>
        </p:nvGraphicFramePr>
        <p:xfrm>
          <a:off x="1187450" y="4005064"/>
          <a:ext cx="6552902" cy="252851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435924"/>
                <a:gridCol w="2820893"/>
                <a:gridCol w="1296085"/>
              </a:tblGrid>
              <a:tr h="4533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Сессия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2009/2010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horzOverflow="overflow"/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2009/2010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17,4</a:t>
                      </a:r>
                    </a:p>
                  </a:txBody>
                  <a:tcPr horzOverflow="overflow"/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2010/2011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22,6</a:t>
                      </a:r>
                    </a:p>
                  </a:txBody>
                  <a:tcPr horzOverflow="overflow"/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2010/2011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11,3</a:t>
                      </a:r>
                    </a:p>
                  </a:txBody>
                  <a:tcPr horzOverflow="overflow"/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2011/2012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20,6</a:t>
                      </a:r>
                    </a:p>
                  </a:txBody>
                  <a:tcPr horzOverflow="overflow"/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2011/2012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60.3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946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19462" name="Rectangle 68"/>
          <p:cNvSpPr>
            <a:spLocks noChangeArrowheads="1"/>
          </p:cNvSpPr>
          <p:nvPr/>
        </p:nvSpPr>
        <p:spPr bwMode="auto">
          <a:xfrm>
            <a:off x="262830" y="1199544"/>
            <a:ext cx="8447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ВЫПУСК  СПЕЦИАЛИСТОВ  в </a:t>
            </a: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07615"/>
              </p:ext>
            </p:extLst>
          </p:nvPr>
        </p:nvGraphicFramePr>
        <p:xfrm>
          <a:off x="323528" y="1916113"/>
          <a:ext cx="8280920" cy="39999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00200"/>
                <a:gridCol w="1512168"/>
                <a:gridCol w="1440160"/>
                <a:gridCol w="1800200"/>
                <a:gridCol w="1728192"/>
              </a:tblGrid>
              <a:tr h="812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Выпущено специалистов, чел.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Сохранность контингента,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специалистах,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Трудоустроено,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A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94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26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4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(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4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64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946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3512" y="747962"/>
            <a:ext cx="8147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ИТОГИ  ПРИЕМА  СТУДЕНТОВ в </a:t>
            </a: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6262" y="1266014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ОЧНАЯ ФОРМА ОБУЧЕНИЯ</a:t>
            </a: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4788024" y="3789040"/>
            <a:ext cx="3805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ЗАОЧНАЯ  ФОРМА ОБУЧЕНИЯ 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222696" y="3674546"/>
            <a:ext cx="4247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Выполнение плана на договорной основе - 8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,5 %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3071037"/>
              </p:ext>
            </p:extLst>
          </p:nvPr>
        </p:nvGraphicFramePr>
        <p:xfrm>
          <a:off x="395536" y="4005064"/>
          <a:ext cx="3510136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49289775"/>
              </p:ext>
            </p:extLst>
          </p:nvPr>
        </p:nvGraphicFramePr>
        <p:xfrm>
          <a:off x="251520" y="1485800"/>
          <a:ext cx="453650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33091" y="6165849"/>
            <a:ext cx="412288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Выполнение плана на договорной основе -  53 %</a:t>
            </a:r>
          </a:p>
        </p:txBody>
      </p:sp>
      <p:graphicFrame>
        <p:nvGraphicFramePr>
          <p:cNvPr id="16" name="Содержимое 28"/>
          <p:cNvGraphicFramePr>
            <a:graphicFrameLocks/>
          </p:cNvGraphicFramePr>
          <p:nvPr/>
        </p:nvGraphicFramePr>
        <p:xfrm>
          <a:off x="4644008" y="4077072"/>
          <a:ext cx="410445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4716016" y="5949280"/>
            <a:ext cx="3981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Выполнение плана на договорной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основе (1 курс)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112 %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558589230"/>
              </p:ext>
            </p:extLst>
          </p:nvPr>
        </p:nvGraphicFramePr>
        <p:xfrm>
          <a:off x="4583113" y="1687000"/>
          <a:ext cx="3851920" cy="214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718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cs typeface="Arial" pitchFamily="34" charset="0"/>
              </a:rPr>
              <a:t>Название темы</a:t>
            </a:r>
          </a:p>
        </p:txBody>
      </p:sp>
      <p:pic>
        <p:nvPicPr>
          <p:cNvPr id="410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prstClr val="white"/>
                </a:solidFill>
              </a:rPr>
              <a:t>Институт </a:t>
            </a:r>
            <a:r>
              <a:rPr lang="ru-RU" sz="1500" b="1">
                <a:solidFill>
                  <a:prstClr val="white"/>
                </a:solidFill>
              </a:rPr>
              <a:t>природных ресурсов </a:t>
            </a:r>
            <a:r>
              <a:rPr lang="ru-RU" sz="1400" b="1">
                <a:solidFill>
                  <a:prstClr val="white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49750" y="1844675"/>
            <a:ext cx="4324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50" dirty="0">
                <a:solidFill>
                  <a:prstClr val="black"/>
                </a:solidFill>
                <a:latin typeface="Arial" charset="0"/>
                <a:cs typeface="Arial" charset="0"/>
              </a:rPr>
              <a:t>Приказом </a:t>
            </a:r>
            <a:r>
              <a:rPr lang="ru-RU" sz="1850" dirty="0" err="1">
                <a:solidFill>
                  <a:prstClr val="black"/>
                </a:solidFill>
                <a:latin typeface="Arial" charset="0"/>
                <a:cs typeface="Arial" charset="0"/>
              </a:rPr>
              <a:t>Минобрнауки</a:t>
            </a:r>
            <a:r>
              <a:rPr lang="ru-RU" sz="1850" dirty="0">
                <a:solidFill>
                  <a:prstClr val="black"/>
                </a:solidFill>
                <a:latin typeface="Arial" charset="0"/>
                <a:cs typeface="Arial" charset="0"/>
              </a:rPr>
              <a:t> России </a:t>
            </a:r>
            <a:endParaRPr lang="en-US" sz="185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50" dirty="0">
                <a:solidFill>
                  <a:prstClr val="black"/>
                </a:solidFill>
                <a:latin typeface="Arial" charset="0"/>
                <a:cs typeface="Arial" charset="0"/>
              </a:rPr>
              <a:t>№ 613 от 17.11.2009 г. утверждена Программа развития Национального исследовательского Томского политехнического университета, в которой было выделено приоритетное направление </a:t>
            </a:r>
            <a:r>
              <a:rPr lang="ru-RU" sz="185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развития </a:t>
            </a:r>
            <a:r>
              <a:rPr lang="ru-RU" sz="1850" dirty="0">
                <a:solidFill>
                  <a:prstClr val="black"/>
                </a:solidFill>
                <a:latin typeface="Arial" charset="0"/>
                <a:cs typeface="Arial" charset="0"/>
              </a:rPr>
              <a:t>университета ПНР-1 «Рациональное природопользование и глубокая переработка природных ресурсов».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50" dirty="0">
                <a:solidFill>
                  <a:prstClr val="black"/>
                </a:solidFill>
                <a:latin typeface="Arial" charset="0"/>
                <a:cs typeface="Arial" charset="0"/>
              </a:rPr>
              <a:t>Для реализации ПНР-1 решением Учёного совета ТПУ от 11.05.2010 г. на базе структурных подразделений университета был создан Институт природных ресурсов (ИПР)</a:t>
            </a:r>
          </a:p>
        </p:txBody>
      </p:sp>
      <p:pic>
        <p:nvPicPr>
          <p:cNvPr id="3" name="Picture 2" descr="C:\Users\User\Desktop\главный корпус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666" t="-128" r="3025" b="9730"/>
          <a:stretch/>
        </p:blipFill>
        <p:spPr bwMode="auto">
          <a:xfrm>
            <a:off x="251520" y="692696"/>
            <a:ext cx="4140000" cy="5940244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3444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pic>
        <p:nvPicPr>
          <p:cNvPr id="22531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06793325"/>
              </p:ext>
            </p:extLst>
          </p:nvPr>
        </p:nvGraphicFramePr>
        <p:xfrm>
          <a:off x="395536" y="2099176"/>
          <a:ext cx="5040560" cy="428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E:\фото на стенд Юные геологии\IMG_7922.JPG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l="4450" t="-1" r="2229" b="12"/>
          <a:stretch/>
        </p:blipFill>
        <p:spPr bwMode="auto">
          <a:xfrm>
            <a:off x="5548291" y="4192111"/>
            <a:ext cx="3165715" cy="226122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2" name="Picture 2" descr="E:\фото на стенд Юные геологии\IMG_3802.JPG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l="10868" t="9783" r="13480" b="9783"/>
          <a:stretch/>
        </p:blipFill>
        <p:spPr bwMode="auto">
          <a:xfrm>
            <a:off x="5548291" y="2011700"/>
            <a:ext cx="3132000" cy="2200659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23528" y="860519"/>
            <a:ext cx="7543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ПО ОБЕСПЕЧЕНИЮ НОВОГО ПРИЕМА СТУДЕНТОВ</a:t>
            </a:r>
            <a:endParaRPr lang="ru-RU" sz="2400" b="1" dirty="0">
              <a:solidFill>
                <a:srgbClr val="4088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2355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103739"/>
            <a:ext cx="792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ПО ОБЕСПЕЧЕНИЮ НОВОГО ПРИЕМА СТУДЕНТОВ</a:t>
            </a:r>
            <a:endParaRPr lang="ru-RU" sz="2400" b="1" dirty="0">
              <a:solidFill>
                <a:srgbClr val="4088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71432865"/>
              </p:ext>
            </p:extLst>
          </p:nvPr>
        </p:nvGraphicFramePr>
        <p:xfrm>
          <a:off x="395536" y="2315200"/>
          <a:ext cx="5135893" cy="435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E:\Маша\фото\математические бои\победители 10 класс лицей при ТПУ.JPG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l="7257" t="13096" r="18549" b="8333"/>
          <a:stretch/>
        </p:blipFill>
        <p:spPr bwMode="auto">
          <a:xfrm>
            <a:off x="5531429" y="2094047"/>
            <a:ext cx="3165715" cy="2271057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2" name="Picture 5" descr="E:\Маша\фото\физические бои-11.10.2011\IMG_5342.JPG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l="4515" t="14413" r="8356" b="524"/>
          <a:stretch/>
        </p:blipFill>
        <p:spPr bwMode="auto">
          <a:xfrm>
            <a:off x="5531429" y="4365104"/>
            <a:ext cx="3168000" cy="2204864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2458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50825" y="1052503"/>
            <a:ext cx="8447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ИЗДАНИЕ  УЧЕБНИКОВ </a:t>
            </a: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ПОСОБИЙ в 2012 </a:t>
            </a: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16008"/>
              </p:ext>
            </p:extLst>
          </p:nvPr>
        </p:nvGraphicFramePr>
        <p:xfrm>
          <a:off x="1022860" y="2348880"/>
          <a:ext cx="6903018" cy="363640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300590"/>
                <a:gridCol w="1150607"/>
                <a:gridCol w="1150607"/>
                <a:gridCol w="1150607"/>
                <a:gridCol w="1150607"/>
              </a:tblGrid>
              <a:tr h="5736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 грифом</a:t>
                      </a:r>
                      <a:endParaRPr lang="ru-RU" sz="3200" b="1" dirty="0">
                        <a:solidFill>
                          <a:srgbClr val="2929A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ез </a:t>
                      </a: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грифа</a:t>
                      </a:r>
                      <a:endParaRPr lang="ru-RU" sz="3200" b="1" dirty="0">
                        <a:solidFill>
                          <a:srgbClr val="2929A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9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</a:tr>
              <a:tr h="78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Учебники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</a:tr>
              <a:tr h="117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Учебные пособия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</a:tr>
              <a:tr h="573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2560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755576" y="1196752"/>
            <a:ext cx="74850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6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КОЛИЧЕСТВО ЧЕЛОВЕК, ПРОШЕДШИХ ОБУЧЕНИЕ В СИСТЕМЕ НЕПРЕРЫВНОГО ОБРАЗОВАНИЯ В 201</a:t>
            </a:r>
            <a:r>
              <a:rPr lang="en-US" sz="26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6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75522"/>
              </p:ext>
            </p:extLst>
          </p:nvPr>
        </p:nvGraphicFramePr>
        <p:xfrm>
          <a:off x="683568" y="2780928"/>
          <a:ext cx="7479082" cy="294601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35728"/>
                <a:gridCol w="1835728"/>
                <a:gridCol w="1360208"/>
                <a:gridCol w="1377048"/>
                <a:gridCol w="1070370"/>
              </a:tblGrid>
              <a:tr h="12685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rgbClr val="4088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программ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rgbClr val="4088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ПК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ПК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Раб.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</a:tr>
              <a:tr h="775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327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4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4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4000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2970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7" name="Oval 1033"/>
          <p:cNvSpPr>
            <a:spLocks noChangeArrowheads="1"/>
          </p:cNvSpPr>
          <p:nvPr/>
        </p:nvSpPr>
        <p:spPr bwMode="auto">
          <a:xfrm>
            <a:off x="3405188" y="1763713"/>
            <a:ext cx="4881562" cy="3236912"/>
          </a:xfrm>
          <a:prstGeom prst="ellipse">
            <a:avLst/>
          </a:prstGeom>
          <a:noFill/>
          <a:ln w="76200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Oval 1034"/>
          <p:cNvSpPr>
            <a:spLocks noChangeArrowheads="1"/>
          </p:cNvSpPr>
          <p:nvPr/>
        </p:nvSpPr>
        <p:spPr bwMode="auto">
          <a:xfrm>
            <a:off x="3557588" y="1835150"/>
            <a:ext cx="4683125" cy="3021013"/>
          </a:xfrm>
          <a:prstGeom prst="ellipse">
            <a:avLst/>
          </a:prstGeom>
          <a:noFill/>
          <a:ln w="28575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1035"/>
          <p:cNvSpPr>
            <a:spLocks noChangeArrowheads="1"/>
          </p:cNvSpPr>
          <p:nvPr/>
        </p:nvSpPr>
        <p:spPr bwMode="auto">
          <a:xfrm>
            <a:off x="3668713" y="2565400"/>
            <a:ext cx="45037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НАУЧНАЯ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ДЕЯТЕЛЬНОСТЬ</a:t>
            </a:r>
          </a:p>
        </p:txBody>
      </p:sp>
      <p:pic>
        <p:nvPicPr>
          <p:cNvPr id="12" name="Picture 3" descr="E:\Маша\картинки\к дню химика+цветы\bv_img1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flipH="1">
            <a:off x="251520" y="728291"/>
            <a:ext cx="3153654" cy="5842720"/>
          </a:xfrm>
          <a:prstGeom prst="rect">
            <a:avLst/>
          </a:prstGeom>
          <a:noFill/>
          <a:effectLst>
            <a:softEdge rad="889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072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6967125"/>
              </p:ext>
            </p:extLst>
          </p:nvPr>
        </p:nvGraphicFramePr>
        <p:xfrm>
          <a:off x="323528" y="1282701"/>
          <a:ext cx="7839121" cy="506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755650" y="723900"/>
            <a:ext cx="6829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Задачи ПНР-1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174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79388" y="765175"/>
            <a:ext cx="843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ВЫПОЛНЕНИЕ  ОСНОВНЫХ ЗАДАЧ в 2012 г.</a:t>
            </a:r>
            <a:endParaRPr lang="ru-RU" sz="2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3232384"/>
              </p:ext>
            </p:extLst>
          </p:nvPr>
        </p:nvGraphicFramePr>
        <p:xfrm>
          <a:off x="463760" y="1340768"/>
          <a:ext cx="784267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277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38904122"/>
              </p:ext>
            </p:extLst>
          </p:nvPr>
        </p:nvGraphicFramePr>
        <p:xfrm>
          <a:off x="395536" y="1484784"/>
          <a:ext cx="784267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12973" y="763588"/>
            <a:ext cx="8435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ВЫПОЛНЕНИЕ  ОСНОВНЫХ ЗАДАЧ </a:t>
            </a: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 2012 </a:t>
            </a: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379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379686" y="980728"/>
            <a:ext cx="7715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РЕАЛИЗАЦИЯ КЛЮЧЕВЫХ ПРОЕКТОВ</a:t>
            </a:r>
            <a:endParaRPr lang="ru-RU" sz="26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 rotWithShape="1">
          <a:blip r:embed="rId4" cstate="print"/>
          <a:srcRect l="15057" r="1081"/>
          <a:stretch/>
        </p:blipFill>
        <p:spPr>
          <a:xfrm>
            <a:off x="6156176" y="1556792"/>
            <a:ext cx="2557624" cy="2033546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6549060"/>
              </p:ext>
            </p:extLst>
          </p:nvPr>
        </p:nvGraphicFramePr>
        <p:xfrm>
          <a:off x="310787" y="1556792"/>
          <a:ext cx="6205429" cy="488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5" descr="E:\Маша\фото\январь 2013\IMG_126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639" r="19061" b="-610"/>
          <a:stretch/>
        </p:blipFill>
        <p:spPr bwMode="auto">
          <a:xfrm rot="16200000">
            <a:off x="5886177" y="3860338"/>
            <a:ext cx="3060000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482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pic>
        <p:nvPicPr>
          <p:cNvPr id="7" name="Рисунок 6" descr="IMG_6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1645" y="1772816"/>
            <a:ext cx="3390057" cy="24143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6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92" y="4184640"/>
            <a:ext cx="3405052" cy="2339766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32509871"/>
              </p:ext>
            </p:extLst>
          </p:nvPr>
        </p:nvGraphicFramePr>
        <p:xfrm>
          <a:off x="323528" y="1484784"/>
          <a:ext cx="4909284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79686" y="980728"/>
            <a:ext cx="7715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РЕАЛИЗАЦИЯ КЛЮЧЕВЫХ ПРОЕКТОВ</a:t>
            </a:r>
            <a:endParaRPr lang="ru-RU" sz="26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pic>
        <p:nvPicPr>
          <p:cNvPr id="5123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prstClr val="white"/>
                </a:solidFill>
              </a:rPr>
              <a:t>Институт </a:t>
            </a:r>
            <a:r>
              <a:rPr lang="ru-RU" sz="1500" b="1">
                <a:solidFill>
                  <a:prstClr val="white"/>
                </a:solidFill>
              </a:rPr>
              <a:t>природных ресурсов </a:t>
            </a:r>
            <a:r>
              <a:rPr lang="ru-RU" sz="1400" b="1">
                <a:solidFill>
                  <a:prstClr val="white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7428864"/>
              </p:ext>
            </p:extLst>
          </p:nvPr>
        </p:nvGraphicFramePr>
        <p:xfrm>
          <a:off x="125963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251520" y="1201676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/>
            <a:r>
              <a:rPr lang="ru-RU" sz="32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Института </a:t>
            </a:r>
            <a:r>
              <a:rPr lang="ru-RU" sz="3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природных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4735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584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5519655"/>
              </p:ext>
            </p:extLst>
          </p:nvPr>
        </p:nvGraphicFramePr>
        <p:xfrm>
          <a:off x="323528" y="1700809"/>
          <a:ext cx="4909284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49" name="TextBox 17"/>
          <p:cNvSpPr txBox="1">
            <a:spLocks noChangeArrowheads="1"/>
          </p:cNvSpPr>
          <p:nvPr/>
        </p:nvSpPr>
        <p:spPr bwMode="auto">
          <a:xfrm>
            <a:off x="323850" y="981075"/>
            <a:ext cx="7715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800" b="1">
                <a:solidFill>
                  <a:srgbClr val="333399"/>
                </a:solidFill>
                <a:cs typeface="Arial" pitchFamily="34" charset="0"/>
              </a:rPr>
              <a:t>Реализация ключевых проектов ИПР</a:t>
            </a:r>
          </a:p>
        </p:txBody>
      </p:sp>
      <p:pic>
        <p:nvPicPr>
          <p:cNvPr id="1026" name="Picture 2" descr="E:\Маша\фото\Р-фарм -открытие центра\Новая папка\20121108_otkrytie_r_farm_00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3" y="1772816"/>
            <a:ext cx="3418077" cy="22819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аша\фото\Р-фарм -открытие центра\Новая папка\20121108_otkrytie_r_farm_0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3" y="4149080"/>
            <a:ext cx="3420433" cy="23780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686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539750" y="1052513"/>
            <a:ext cx="751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РАСХОДОВАНИЕ СРЕДСТВ НА РЕАЛИЗАЦИЮ КЛЮЧЕВЫХ ПРОЕКТОВ ПИР в </a:t>
            </a:r>
            <a:r>
              <a:rPr lang="ru-RU" sz="20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53157"/>
              </p:ext>
            </p:extLst>
          </p:nvPr>
        </p:nvGraphicFramePr>
        <p:xfrm>
          <a:off x="683568" y="1962693"/>
          <a:ext cx="7516022" cy="43204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85055"/>
                <a:gridCol w="1972956"/>
                <a:gridCol w="2066907"/>
                <a:gridCol w="1691104"/>
              </a:tblGrid>
              <a:tr h="1649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Расходование средств федерального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бюджета,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Расходование средств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5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35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789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141288" y="836613"/>
            <a:ext cx="828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ВХОЖДЕНИЕ В ТЕХНОЛОГИЧЕСКИЕ ПЛАТФОРМЫ И ПИР ГК</a:t>
            </a: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468313" y="5411832"/>
            <a:ext cx="80819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Выполняются исследования в рамках ПИР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ОАО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НК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«Роснефть», программ развития подразделений «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Алроса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». Ведутся работы 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ОАО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«ГАЗПРОМ»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рамках программы инновационного развития)</a:t>
            </a: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7062437"/>
              </p:ext>
            </p:extLst>
          </p:nvPr>
        </p:nvGraphicFramePr>
        <p:xfrm>
          <a:off x="545746" y="1884894"/>
          <a:ext cx="7770670" cy="356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897" name="Прямоугольник 2"/>
          <p:cNvSpPr>
            <a:spLocks noChangeArrowheads="1"/>
          </p:cNvSpPr>
          <p:nvPr/>
        </p:nvSpPr>
        <p:spPr bwMode="auto">
          <a:xfrm>
            <a:off x="412750" y="1184275"/>
            <a:ext cx="7494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ИПР участвует в формировании планов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технологическим платформам: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891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598488" y="836613"/>
            <a:ext cx="728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НАИБОЛЕЕ ЗНАЧИМЫЕ СОБЫТИЯ В 2012 ГОДУ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4204014"/>
              </p:ext>
            </p:extLst>
          </p:nvPr>
        </p:nvGraphicFramePr>
        <p:xfrm>
          <a:off x="395536" y="1268760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3994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711200" y="764704"/>
            <a:ext cx="6634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ПАТЕНТЫ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55305164"/>
              </p:ext>
            </p:extLst>
          </p:nvPr>
        </p:nvGraphicFramePr>
        <p:xfrm>
          <a:off x="467544" y="1340768"/>
          <a:ext cx="777067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711200" y="878806"/>
            <a:ext cx="6634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ПАТЕНТЫ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5119476"/>
              </p:ext>
            </p:extLst>
          </p:nvPr>
        </p:nvGraphicFramePr>
        <p:xfrm>
          <a:off x="467544" y="1556792"/>
          <a:ext cx="777067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198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5625" y="79375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НИРС в 2012 г.</a:t>
            </a:r>
            <a:endParaRPr lang="ru-RU" sz="3600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570535"/>
              </p:ext>
            </p:extLst>
          </p:nvPr>
        </p:nvGraphicFramePr>
        <p:xfrm>
          <a:off x="455794" y="1772816"/>
          <a:ext cx="771660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301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0" y="914400"/>
            <a:ext cx="878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Основные показатели НИРС </a:t>
            </a: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088" y="1557338"/>
          <a:ext cx="7200800" cy="4213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78675"/>
                <a:gridCol w="1922125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Выполнение</a:t>
                      </a:r>
                      <a:endParaRPr lang="ru-RU" sz="2400" dirty="0"/>
                    </a:p>
                  </a:txBody>
                  <a:tcPr anchor="ctr"/>
                </a:tc>
              </a:tr>
              <a:tr h="463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Количество студентов, занятых НИР, чел.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1412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3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Публикации студентов, шт.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783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3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Количество грантов студентов, шт.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35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Командировки зарубежные, чел.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35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Командировки российские, чел.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992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Награды, полученные студентами на конкурсах НИР/Олимпиадах, чел.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143/142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35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Доклады студентов на конференциях, чел.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1300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403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660400" y="760413"/>
            <a:ext cx="728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ПРИЗНАНИЕ НИРС В </a:t>
            </a:r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07056606"/>
              </p:ext>
            </p:extLst>
          </p:nvPr>
        </p:nvGraphicFramePr>
        <p:xfrm>
          <a:off x="431353" y="1232360"/>
          <a:ext cx="8173095" cy="529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506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pic>
        <p:nvPicPr>
          <p:cNvPr id="45062" name="Picture 2" descr="G:\картинки для доклада\m01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192338"/>
            <a:ext cx="5997575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1033"/>
          <p:cNvSpPr>
            <a:spLocks noChangeArrowheads="1"/>
          </p:cNvSpPr>
          <p:nvPr/>
        </p:nvSpPr>
        <p:spPr bwMode="auto">
          <a:xfrm>
            <a:off x="558800" y="1700213"/>
            <a:ext cx="4622800" cy="2462212"/>
          </a:xfrm>
          <a:prstGeom prst="ellipse">
            <a:avLst/>
          </a:prstGeom>
          <a:noFill/>
          <a:ln w="76200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Oval 1034"/>
          <p:cNvSpPr>
            <a:spLocks noChangeArrowheads="1"/>
          </p:cNvSpPr>
          <p:nvPr/>
        </p:nvSpPr>
        <p:spPr bwMode="auto">
          <a:xfrm>
            <a:off x="620713" y="1785938"/>
            <a:ext cx="4435475" cy="2236787"/>
          </a:xfrm>
          <a:prstGeom prst="ellipse">
            <a:avLst/>
          </a:prstGeom>
          <a:noFill/>
          <a:ln w="28575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Rectangle 1035"/>
          <p:cNvSpPr>
            <a:spLocks noChangeArrowheads="1"/>
          </p:cNvSpPr>
          <p:nvPr/>
        </p:nvSpPr>
        <p:spPr bwMode="auto">
          <a:xfrm>
            <a:off x="-215900" y="2119313"/>
            <a:ext cx="6315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СВОДНЫЕ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ПОКАЗАТЕЛИ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аша\картинки\презентация\фон основной-ИПР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30163"/>
            <a:ext cx="91852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611188" y="908050"/>
            <a:ext cx="7715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508C46"/>
                </a:solidFill>
              </a:rPr>
              <a:t>Ключевые задачи ИПР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142875" y="260350"/>
            <a:ext cx="802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smtClean="0">
                <a:solidFill>
                  <a:prstClr val="white"/>
                </a:solidFill>
              </a:rPr>
              <a:t>Институт природных ресурсов Томского политехнического университета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6080690"/>
              </p:ext>
            </p:extLst>
          </p:nvPr>
        </p:nvGraphicFramePr>
        <p:xfrm>
          <a:off x="323528" y="1700808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8" descr="E:\Маша\картинки\галочка-2355532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6477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E:\Маша\картинки\галочка-2355532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6477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E:\Маша\картинки\галочка-2355532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6477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608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6086" name="Прямоугольник 10"/>
          <p:cNvSpPr>
            <a:spLocks noChangeArrowheads="1"/>
          </p:cNvSpPr>
          <p:nvPr/>
        </p:nvSpPr>
        <p:spPr bwMode="auto">
          <a:xfrm>
            <a:off x="250825" y="716434"/>
            <a:ext cx="83169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СВОДНЫЕ ДАННЫЕ ПО РЕЗУЛЬТАТАМ</a:t>
            </a:r>
            <a:r>
              <a:rPr lang="en-US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endParaRPr lang="en-US" sz="22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ИНСТИТУТА ПРИРОДНЫХ РЕСУРСОВ ЗА 2012 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62353"/>
              </p:ext>
            </p:extLst>
          </p:nvPr>
        </p:nvGraphicFramePr>
        <p:xfrm>
          <a:off x="251520" y="1556792"/>
          <a:ext cx="8422581" cy="49134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2963"/>
                <a:gridCol w="4811613"/>
                <a:gridCol w="864096"/>
                <a:gridCol w="720080"/>
                <a:gridCol w="1653829"/>
              </a:tblGrid>
              <a:tr h="617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3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Кол. вед. ученых, приглашенных для чтения лекций, чел.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Согласование материалов ООП: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7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студентами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работодателями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ежегодно издаваемых учебных пособий по ПНР ТПУ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1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реализуемых международных образ. программ уровня «Двойной диплом»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аспирантов и НПР, имеющих опыт работы (стажировки) в вед. центрах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докторских диссертаций, шт.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кандидатских диссертаций, шт.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710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Институт </a:t>
            </a:r>
            <a:r>
              <a:rPr lang="ru-RU" sz="1500" b="1" dirty="0">
                <a:solidFill>
                  <a:schemeClr val="bg1"/>
                </a:solidFill>
              </a:rPr>
              <a:t>природных ресурсов </a:t>
            </a:r>
            <a:r>
              <a:rPr lang="ru-RU" sz="1400" b="1" dirty="0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7110" name="Прямоугольник 10"/>
          <p:cNvSpPr>
            <a:spLocks noChangeArrowheads="1"/>
          </p:cNvSpPr>
          <p:nvPr/>
        </p:nvSpPr>
        <p:spPr bwMode="auto">
          <a:xfrm>
            <a:off x="179512" y="836712"/>
            <a:ext cx="8509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СВОДНЫЕ ДАННЫЕ ПО РЕЗУЛЬТАТАМ</a:t>
            </a:r>
            <a:r>
              <a:rPr lang="en-US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endParaRPr lang="en-US" sz="22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ИНСТИТУТА ПРИРОДНЫХ РЕСУРСОВ ЗА 2012 ГОД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78195"/>
              </p:ext>
            </p:extLst>
          </p:nvPr>
        </p:nvGraphicFramePr>
        <p:xfrm>
          <a:off x="395536" y="1772816"/>
          <a:ext cx="8130020" cy="46805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2048"/>
                <a:gridCol w="4917491"/>
                <a:gridCol w="720080"/>
                <a:gridCol w="648072"/>
                <a:gridCol w="1412329"/>
              </a:tblGrid>
              <a:tr h="485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Выполнение,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монографий в российских и зарубежных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изданиях</a:t>
                      </a:r>
                      <a:endParaRPr lang="ru-RU" sz="15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статей в индекс. научной периодике</a:t>
                      </a:r>
                      <a:endParaRPr lang="ru-RU" sz="15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статей в научной периодике с ИФ&gt;1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НИОКР по ПНР ТПУ в рамках международных научных программ, </a:t>
                      </a: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ученых из сторонних орг., прошедших переподготовку или повышение квалификации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НПР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ИТР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возрасте 30-49 лет, проработавших в году не менее 3 мес.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НПР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ИТР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возрасте 30-49 лет – внешних совместителей, проработавших в году не менее 3 мес.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принятых в аспирантуру и докторантуру из сторонних организаций по ПНР ТПУ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710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Институт </a:t>
            </a:r>
            <a:r>
              <a:rPr lang="ru-RU" sz="1500" b="1" dirty="0">
                <a:solidFill>
                  <a:schemeClr val="bg1"/>
                </a:solidFill>
              </a:rPr>
              <a:t>природных ресурсов </a:t>
            </a:r>
            <a:r>
              <a:rPr lang="ru-RU" sz="1400" b="1" dirty="0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7110" name="Прямоугольник 10"/>
          <p:cNvSpPr>
            <a:spLocks noChangeArrowheads="1"/>
          </p:cNvSpPr>
          <p:nvPr/>
        </p:nvSpPr>
        <p:spPr bwMode="auto">
          <a:xfrm>
            <a:off x="179512" y="836712"/>
            <a:ext cx="8509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СВОДНЫЕ ДАННЫЕ ПО РЕЗУЛЬТАТАМ</a:t>
            </a:r>
            <a:r>
              <a:rPr lang="en-US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endParaRPr lang="en-US" sz="22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ИНСТИТУТА ПРИРОДНЫХ РЕСУРСОВ ЗА 2012 ГОД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23394"/>
              </p:ext>
            </p:extLst>
          </p:nvPr>
        </p:nvGraphicFramePr>
        <p:xfrm>
          <a:off x="395536" y="1702790"/>
          <a:ext cx="8136904" cy="467453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2048"/>
                <a:gridCol w="4917491"/>
                <a:gridCol w="720080"/>
                <a:gridCol w="648072"/>
                <a:gridCol w="1419213"/>
              </a:tblGrid>
              <a:tr h="431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0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сотрудников, направляемых ТПУ в ведущие зарубежные университеты и научные центры для подготовки диссертаций</a:t>
                      </a:r>
                      <a:r>
                        <a:rPr kumimoji="0" lang="en-US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PhD</a:t>
                      </a: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чел. 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6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МИП (по 217 ФЗ)</a:t>
                      </a:r>
                      <a:endParaRPr lang="ru-RU" sz="15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6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Представление работ на соискание премия и наград российского и международного уровней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89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Дополнительные показатели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 hMerge="1">
                  <a:txBody>
                    <a:bodyPr/>
                    <a:lstStyle/>
                    <a:p>
                      <a:pPr algn="just"/>
                      <a:endParaRPr lang="ru-RU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16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совместных научно-образовательных центров с ЗАО «Р-</a:t>
                      </a: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</a:t>
                      </a: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Ассоциацией российских </a:t>
                      </a: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фармпроизводителей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9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совместных научно-образовательных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центров с ЗАО «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СИБУР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-Холдинг»</a:t>
                      </a:r>
                      <a:endParaRPr lang="ru-RU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094" marR="15094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9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совместных научно-образовательных центров с ООО «Газпром </a:t>
                      </a: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трансгаз</a:t>
                      </a: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Томск»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0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выполнения </a:t>
                      </a: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</a:t>
                      </a: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</a:t>
                      </a: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на реальных проектах, актуальных для предприятий-партнеров в отрасли</a:t>
                      </a: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710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7110" name="Прямоугольник 10"/>
          <p:cNvSpPr>
            <a:spLocks noChangeArrowheads="1"/>
          </p:cNvSpPr>
          <p:nvPr/>
        </p:nvSpPr>
        <p:spPr bwMode="auto">
          <a:xfrm>
            <a:off x="173658" y="929144"/>
            <a:ext cx="81369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ВЫПОЛНЕНИЕ КАФЕДРАМИ ПОКАЗАТЕЛЕЙ 2 УРОВНЯ</a:t>
            </a:r>
            <a:endParaRPr lang="ru-RU" sz="22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04872"/>
              </p:ext>
            </p:extLst>
          </p:nvPr>
        </p:nvGraphicFramePr>
        <p:xfrm>
          <a:off x="2195736" y="1412776"/>
          <a:ext cx="4536504" cy="513130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16224"/>
                <a:gridCol w="2520280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Выполнение плана,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ПОНК+ЦППС НД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ГИГЭ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ФАХ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ТОВПМ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ГРПИ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ГЭГХ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ИЯПР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ОГЗ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ХТТ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ОХТ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ТХНГ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ГЕОФ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ГРНМ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ЭПР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8" y="4763"/>
            <a:ext cx="9144000" cy="688657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813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pic>
        <p:nvPicPr>
          <p:cNvPr id="2050" name="Picture 2" descr="G:\картинки для доклада\1680_Financial Life Style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6310"/>
          <a:stretch/>
        </p:blipFill>
        <p:spPr bwMode="auto">
          <a:xfrm>
            <a:off x="416227" y="3177360"/>
            <a:ext cx="8332237" cy="3492000"/>
          </a:xfrm>
          <a:prstGeom prst="rect">
            <a:avLst/>
          </a:prstGeom>
          <a:noFill/>
          <a:effectLst>
            <a:glow>
              <a:schemeClr val="accent1"/>
            </a:glow>
            <a:softEdge rad="215900"/>
          </a:effectLst>
          <a:extLst/>
        </p:spPr>
      </p:pic>
      <p:sp>
        <p:nvSpPr>
          <p:cNvPr id="31" name="Oval 1033"/>
          <p:cNvSpPr>
            <a:spLocks noChangeArrowheads="1"/>
          </p:cNvSpPr>
          <p:nvPr/>
        </p:nvSpPr>
        <p:spPr bwMode="auto">
          <a:xfrm>
            <a:off x="2124075" y="908050"/>
            <a:ext cx="4679950" cy="2520950"/>
          </a:xfrm>
          <a:prstGeom prst="ellipse">
            <a:avLst/>
          </a:prstGeom>
          <a:noFill/>
          <a:ln w="76200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Oval 1034"/>
          <p:cNvSpPr>
            <a:spLocks noChangeArrowheads="1"/>
          </p:cNvSpPr>
          <p:nvPr/>
        </p:nvSpPr>
        <p:spPr bwMode="auto">
          <a:xfrm>
            <a:off x="2195513" y="1052513"/>
            <a:ext cx="4532312" cy="2232025"/>
          </a:xfrm>
          <a:prstGeom prst="ellipse">
            <a:avLst/>
          </a:prstGeom>
          <a:noFill/>
          <a:ln w="28575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Rectangle 1035"/>
          <p:cNvSpPr>
            <a:spLocks noChangeArrowheads="1"/>
          </p:cNvSpPr>
          <p:nvPr/>
        </p:nvSpPr>
        <p:spPr bwMode="auto">
          <a:xfrm>
            <a:off x="2425700" y="1400175"/>
            <a:ext cx="4302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ФИНАНСОВЫЕ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ПОКАЗАТЕЛИ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ДЕЯТЕЛЬНОСТИ ИПР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915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55576" y="1562589"/>
          <a:ext cx="7498706" cy="50113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45548"/>
                <a:gridCol w="2543440"/>
                <a:gridCol w="1261780"/>
                <a:gridCol w="1422962"/>
                <a:gridCol w="1624976"/>
              </a:tblGrid>
              <a:tr h="57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№</a:t>
                      </a:r>
                      <a:endParaRPr lang="ru-RU" sz="1800" b="0" dirty="0"/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задания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План,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Факт,</a:t>
                      </a:r>
                      <a:endParaRPr lang="ru-RU" sz="1800" b="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тыс.руб.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Выполнение, %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Основные платные образовательные </a:t>
                      </a:r>
                      <a:r>
                        <a:rPr lang="ru-RU" sz="1800" b="0" dirty="0" smtClean="0"/>
                        <a:t>услуги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104 000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127 067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</a:tr>
              <a:tr h="963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Дополнительные платные образовательные </a:t>
                      </a:r>
                      <a:r>
                        <a:rPr lang="ru-RU" sz="1800" b="0" dirty="0" smtClean="0"/>
                        <a:t>услуги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80 000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74 261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,83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</a:tr>
              <a:tr h="57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Хоздоговоры и контракты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100 000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114 000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</a:tr>
              <a:tr h="72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Программы и гранты, внебюджетные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19 500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27 249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139,74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</a:tr>
              <a:tr h="45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Спонсорская помощь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26 500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35 410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1491" marR="41491" marT="0" marB="0" anchor="ctr"/>
                </a:tc>
              </a:tr>
              <a:tr h="45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Мегапроекты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ПИРиТП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37 030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1491" marR="41491" marT="0" marB="0" anchor="ctr"/>
                </a:tc>
              </a:tr>
              <a:tr h="43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Итого: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030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194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103,4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1" marR="41491" marT="0" marB="0" anchor="ctr"/>
                </a:tc>
              </a:tr>
            </a:tbl>
          </a:graphicData>
        </a:graphic>
      </p:graphicFrame>
      <p:sp>
        <p:nvSpPr>
          <p:cNvPr id="49159" name="Rectangle 0"/>
          <p:cNvSpPr>
            <a:spLocks noChangeArrowheads="1"/>
          </p:cNvSpPr>
          <p:nvPr/>
        </p:nvSpPr>
        <p:spPr bwMode="auto">
          <a:xfrm>
            <a:off x="244475" y="822325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003399"/>
                </a:solidFill>
                <a:latin typeface="Calibri" pitchFamily="34" charset="0"/>
              </a:rPr>
              <a:t>ИТОГИ ВЫПОЛНЕНИЯ ПЛАНА  2012 г.</a:t>
            </a:r>
          </a:p>
          <a:p>
            <a:pPr algn="ctr" eaLnBrk="0" hangingPunct="0"/>
            <a:r>
              <a:rPr lang="ru-RU" sz="2400" b="1">
                <a:solidFill>
                  <a:srgbClr val="003399"/>
                </a:solidFill>
                <a:latin typeface="Calibri" pitchFamily="34" charset="0"/>
              </a:rPr>
              <a:t>ПО ПРИВЛЕЧЕНИЮ В/Б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915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49159" name="Rectangle 0"/>
          <p:cNvSpPr>
            <a:spLocks noChangeArrowheads="1"/>
          </p:cNvSpPr>
          <p:nvPr/>
        </p:nvSpPr>
        <p:spPr bwMode="auto">
          <a:xfrm>
            <a:off x="244475" y="822325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ИТОГИ ВЫПОЛНЕНИЯ ПЛАНА  2012 </a:t>
            </a:r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algn="ctr" eaLnBrk="0" hangingPunct="0"/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ПРИВЛЕЧЕНИЮ В/Б СРЕДСТВ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06120"/>
              </p:ext>
            </p:extLst>
          </p:nvPr>
        </p:nvGraphicFramePr>
        <p:xfrm>
          <a:off x="395536" y="1556792"/>
          <a:ext cx="8112013" cy="489655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52128"/>
                <a:gridCol w="1512168"/>
                <a:gridCol w="1656184"/>
                <a:gridCol w="1296144"/>
                <a:gridCol w="2495389"/>
              </a:tblGrid>
              <a:tr h="637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План, тыс.руб.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Факт, тыс.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Выполнение плана, 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Доля в % от привлеченных ИПР средств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ЦППС НД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107,063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96,264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ГРНМ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38,065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36,116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94,88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ТХНГ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33,634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34,019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101,14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ПОНК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14,227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30,294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212,93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ГРПИ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18,685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27,698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148,24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ЭПР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29,275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23,053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78,75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27,550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21,935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79,62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ГИГЭ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12,265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21,476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175,10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ФАХ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10,725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17,591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164,02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ТОВПМ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10,425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15,599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149,63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ГЭГХ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14,215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12,889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90,67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ОГЗ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10,745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12,172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113,28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ИЯПР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6,091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6,402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105,11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ГЕОФ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12,855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5,979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46,51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ХТТ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10,825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4,592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42,42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10,385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2,135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20,56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018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291161" y="980505"/>
            <a:ext cx="4783137" cy="2227262"/>
          </a:xfrm>
          <a:prstGeom prst="ellipse">
            <a:avLst/>
          </a:prstGeom>
          <a:noFill/>
          <a:ln w="28575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508648" y="1269430"/>
            <a:ext cx="45354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Воспитательная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деятельность</a:t>
            </a:r>
          </a:p>
        </p:txBody>
      </p:sp>
      <p:pic>
        <p:nvPicPr>
          <p:cNvPr id="2051" name="Picture 3" descr="C:\Users\User\Downloads\x_48028b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5" y="2680947"/>
            <a:ext cx="6431037" cy="39164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203848" y="794767"/>
            <a:ext cx="4984750" cy="2562225"/>
          </a:xfrm>
          <a:prstGeom prst="ellipse">
            <a:avLst/>
          </a:prstGeom>
          <a:noFill/>
          <a:ln w="76200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13" y="0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915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2562" y="908720"/>
            <a:ext cx="6071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ВОСПИТАТЕЛЬНАЯ ДЕЯТЕЛЬНОСТЬ</a:t>
            </a:r>
            <a:endParaRPr lang="ru-RU" sz="20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25042" y="4682670"/>
            <a:ext cx="8149058" cy="1876655"/>
            <a:chOff x="0" y="2612544"/>
            <a:chExt cx="5256583" cy="2572031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612544"/>
              <a:ext cx="5256583" cy="257203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32000" y="2612545"/>
              <a:ext cx="4992583" cy="24400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i="0" kern="1200" dirty="0" smtClean="0">
                  <a:latin typeface="Times New Roman" pitchFamily="18" charset="0"/>
                  <a:cs typeface="Times New Roman" pitchFamily="18" charset="0"/>
                </a:rPr>
                <a:t>Спортивные и культурно-массовые мероприятия для студентов: Посвящение первокурсников ИПР, спортивная эстафета и концерт-поздравление ко Дню Геолога, конкурс «Мистер и Мисс ИПР», День Химика, кубок ИПР по зимнему футболу, Спартакиада по якутскому многоборью, </a:t>
              </a:r>
              <a:r>
                <a:rPr lang="en-US" sz="1400" b="0" i="0" kern="1200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ru-RU" sz="1400" b="0" i="0" kern="1200" dirty="0" smtClean="0">
                  <a:latin typeface="Times New Roman" pitchFamily="18" charset="0"/>
                  <a:cs typeface="Times New Roman" pitchFamily="18" charset="0"/>
                </a:rPr>
                <a:t>Шекспировский фестиваль на ин. языке, Юбилей Пироговки и др.,  в рамках патриотической работы МПЦ «Отечество» традиционно провел областную межвузовскую и университетскую олимпиады «Подвиг молодежи по спасению Родины в ВОВ 1941-1945 гг.», университетский творческий  конкурс коллажей «Подвиг героя бессмертен!»), студенческий актив взял обязательства по благоустройству прилегающей территории Дома малютки.</a:t>
              </a:r>
              <a:endParaRPr lang="ru-RU" sz="1400" b="0" i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8314" y="1360032"/>
            <a:ext cx="3671638" cy="1636920"/>
            <a:chOff x="0" y="1598603"/>
            <a:chExt cx="5256583" cy="1153645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1598603"/>
              <a:ext cx="5256583" cy="115364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6316" y="1654919"/>
              <a:ext cx="5143951" cy="10410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i="0" kern="1200" dirty="0" smtClean="0">
                  <a:latin typeface="Times New Roman" pitchFamily="18" charset="0"/>
                  <a:cs typeface="Times New Roman" pitchFamily="18" charset="0"/>
                </a:rPr>
                <a:t>Структура организации воспитательной работы: </a:t>
              </a:r>
            </a:p>
            <a:p>
              <a:pPr lvl="0" algn="l" defTabSz="6223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i="0" kern="1200" dirty="0" smtClean="0">
                  <a:latin typeface="Times New Roman" pitchFamily="18" charset="0"/>
                  <a:cs typeface="Times New Roman" pitchFamily="18" charset="0"/>
                </a:rPr>
                <a:t>-Отдел по социально-воспитательной работе и связям с общественностью, </a:t>
              </a:r>
            </a:p>
            <a:p>
              <a:pPr lvl="0" algn="l" defTabSz="6223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i="0" kern="1200" dirty="0" smtClean="0">
                  <a:latin typeface="Times New Roman" pitchFamily="18" charset="0"/>
                  <a:cs typeface="Times New Roman" pitchFamily="18" charset="0"/>
                </a:rPr>
                <a:t>-Совет кураторов (46 кураторов 1-2 курсов) </a:t>
              </a:r>
            </a:p>
            <a:p>
              <a:pPr lvl="0" algn="l" defTabSz="6223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i="0" kern="1200" dirty="0" smtClean="0">
                  <a:latin typeface="Times New Roman" pitchFamily="18" charset="0"/>
                  <a:cs typeface="Times New Roman" pitchFamily="18" charset="0"/>
                </a:rPr>
                <a:t>-Актив студентов (</a:t>
              </a:r>
              <a:r>
                <a:rPr lang="ru-RU" sz="1400" b="0" i="0" kern="1200" dirty="0" err="1" smtClean="0">
                  <a:latin typeface="Times New Roman" pitchFamily="18" charset="0"/>
                  <a:cs typeface="Times New Roman" pitchFamily="18" charset="0"/>
                </a:rPr>
                <a:t>старостат</a:t>
              </a:r>
              <a:r>
                <a:rPr lang="ru-RU" sz="1400" b="0" i="0" kern="1200" dirty="0" smtClean="0">
                  <a:latin typeface="Times New Roman" pitchFamily="18" charset="0"/>
                  <a:cs typeface="Times New Roman" pitchFamily="18" charset="0"/>
                </a:rPr>
                <a:t>, профком, студ.советы общежитий).</a:t>
              </a:r>
              <a:endParaRPr lang="ru-RU" sz="1400" b="0" i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2335" y="3064398"/>
            <a:ext cx="3607617" cy="1516730"/>
            <a:chOff x="0" y="2890599"/>
            <a:chExt cx="5256583" cy="940666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890599"/>
              <a:ext cx="5256583" cy="9406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5920" y="2936519"/>
              <a:ext cx="5164743" cy="8488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0" i="0" kern="1200" dirty="0" smtClean="0">
                  <a:latin typeface="Times New Roman" pitchFamily="18" charset="0"/>
                  <a:cs typeface="Times New Roman" pitchFamily="18" charset="0"/>
                </a:rPr>
                <a:t>Повышение квалификации кураторов: участие в обучающих курсах, конференциях, на базе института организован тренинг-семинар «Роль куратора в создании личностно-ориентированной образовательной среды». </a:t>
              </a:r>
              <a:endParaRPr lang="ru-RU" sz="1500" b="0" i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C:\Users\User\Downloads\IMG_2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63" y="1663205"/>
            <a:ext cx="4376885" cy="29179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4915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31339"/>
              </p:ext>
            </p:extLst>
          </p:nvPr>
        </p:nvGraphicFramePr>
        <p:xfrm>
          <a:off x="323528" y="1484784"/>
          <a:ext cx="4259585" cy="424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C:\Users\User\Downloads\PUS_46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51350" cy="25587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PUS_45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6" y="1484784"/>
            <a:ext cx="3851350" cy="25587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414515" y="1700808"/>
            <a:ext cx="4259585" cy="2022520"/>
            <a:chOff x="0" y="431329"/>
            <a:chExt cx="4259585" cy="1600589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431329"/>
              <a:ext cx="4259585" cy="160058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8134" y="509463"/>
              <a:ext cx="4103317" cy="1444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i="0" kern="1200" dirty="0" smtClean="0">
                  <a:latin typeface="Times New Roman" pitchFamily="18" charset="0"/>
                  <a:cs typeface="Times New Roman" pitchFamily="18" charset="0"/>
                </a:rPr>
                <a:t>Улучшение условий жизни в общежитиях: проведены замена оставшихся  окон, ремонт и оснащение многофункционального актового зала (Пирогова,18)</a:t>
              </a:r>
              <a:endParaRPr lang="ru-RU" sz="1900" b="1" i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5536" y="4375115"/>
            <a:ext cx="4259585" cy="1718181"/>
            <a:chOff x="0" y="2970228"/>
            <a:chExt cx="4259585" cy="1286133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970228"/>
              <a:ext cx="4259585" cy="128613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2784" y="3025518"/>
              <a:ext cx="4134017" cy="11605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285750" lvl="0" indent="-2857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700" b="1" i="0" kern="1200" dirty="0" smtClean="0">
                  <a:latin typeface="Times New Roman" pitchFamily="18" charset="0"/>
                  <a:cs typeface="Times New Roman" pitchFamily="18" charset="0"/>
                </a:rPr>
                <a:t>1150 студентов проживают в общежитиях (68% от количества иногородних студентов)</a:t>
              </a:r>
            </a:p>
            <a:p>
              <a:pPr marL="285750" lvl="0" indent="-2857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700" b="1" i="0" kern="1200" dirty="0" smtClean="0">
                  <a:latin typeface="Times New Roman" pitchFamily="18" charset="0"/>
                  <a:cs typeface="Times New Roman" pitchFamily="18" charset="0"/>
                </a:rPr>
                <a:t>489 студентов получили мат. Помощь</a:t>
              </a:r>
              <a:endParaRPr lang="ru-RU" sz="1700" b="1" dirty="0">
                <a:latin typeface="Times New Roman" pitchFamily="18" charset="0"/>
                <a:cs typeface="Times New Roman" pitchFamily="18" charset="0"/>
              </a:endParaRPr>
            </a:p>
            <a:p>
              <a:pPr marL="285750" lvl="0" indent="-2857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700" b="1" i="0" kern="1200" dirty="0" smtClean="0">
                  <a:latin typeface="Times New Roman" pitchFamily="18" charset="0"/>
                  <a:cs typeface="Times New Roman" pitchFamily="18" charset="0"/>
                </a:rPr>
                <a:t>168 услуги профилактория</a:t>
              </a:r>
              <a:endParaRPr lang="ru-RU" sz="1700" b="1" i="0" kern="1200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452562" y="908720"/>
            <a:ext cx="6071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ВОСПИТАТЕЛЬНАЯ ДЕЯТЕЛЬНОСТЬ</a:t>
            </a:r>
            <a:endParaRPr lang="ru-RU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pic>
        <p:nvPicPr>
          <p:cNvPr id="7171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pic>
        <p:nvPicPr>
          <p:cNvPr id="2" name="Picture 3" descr="E:\Маша\фото\2011.10.19-Профессор из МГУ+Павлик\IMG_834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71165" y="2564904"/>
            <a:ext cx="6031686" cy="4021829"/>
          </a:xfrm>
          <a:prstGeom prst="rect">
            <a:avLst/>
          </a:prstGeom>
          <a:noFill/>
          <a:effectLst>
            <a:softEdge rad="228600"/>
          </a:effectLst>
          <a:extLst/>
        </p:spPr>
      </p:pic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81013" y="939800"/>
            <a:ext cx="4595812" cy="2273300"/>
          </a:xfrm>
          <a:prstGeom prst="ellipse">
            <a:avLst/>
          </a:prstGeom>
          <a:noFill/>
          <a:ln w="76200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557213" y="1484313"/>
            <a:ext cx="4227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435422"/>
                </a:solidFill>
                <a:latin typeface="Calibri" pitchFamily="34" charset="0"/>
              </a:rPr>
              <a:t>ОБРАЗОВАТЕЛЬНАЯ</a:t>
            </a:r>
          </a:p>
          <a:p>
            <a:pPr algn="ctr" eaLnBrk="0" hangingPunct="0"/>
            <a:r>
              <a:rPr lang="ru-RU" sz="3600" b="1">
                <a:solidFill>
                  <a:srgbClr val="435422"/>
                </a:solidFill>
                <a:latin typeface="Calibri" pitchFamily="34" charset="0"/>
              </a:rPr>
              <a:t>ДЕЯТЕЛЬНОСТЬ</a:t>
            </a: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488950" y="1092200"/>
            <a:ext cx="4370388" cy="1976438"/>
          </a:xfrm>
          <a:prstGeom prst="ellipse">
            <a:avLst/>
          </a:prstGeom>
          <a:noFill/>
          <a:ln w="28575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222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pic>
        <p:nvPicPr>
          <p:cNvPr id="52230" name="Picture 3" descr="G:\картинки для доклада\8811319ce5ae71dd4b285ddaf5f9752d.jpg"/>
          <p:cNvPicPr>
            <a:picLocks noChangeAspect="1" noChangeArrowheads="1"/>
          </p:cNvPicPr>
          <p:nvPr/>
        </p:nvPicPr>
        <p:blipFill>
          <a:blip r:embed="rId4" cstate="print"/>
          <a:srcRect t="2" r="6380" b="9007"/>
          <a:stretch>
            <a:fillRect/>
          </a:stretch>
        </p:blipFill>
        <p:spPr bwMode="auto">
          <a:xfrm>
            <a:off x="3262313" y="2997200"/>
            <a:ext cx="529113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84213" y="1289050"/>
            <a:ext cx="5759450" cy="3076575"/>
          </a:xfrm>
          <a:prstGeom prst="ellipse">
            <a:avLst/>
          </a:prstGeom>
          <a:noFill/>
          <a:ln w="76200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55650" y="1441450"/>
            <a:ext cx="5526088" cy="2798763"/>
          </a:xfrm>
          <a:prstGeom prst="ellipse">
            <a:avLst/>
          </a:prstGeom>
          <a:noFill/>
          <a:ln w="28575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81088" y="1963738"/>
            <a:ext cx="50419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Хозяйственная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325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5587946"/>
              </p:ext>
            </p:extLst>
          </p:nvPr>
        </p:nvGraphicFramePr>
        <p:xfrm>
          <a:off x="3778045" y="1169824"/>
          <a:ext cx="4896055" cy="534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G:\IMG_12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8" y="4265559"/>
            <a:ext cx="3458407" cy="23056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IMG_126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41" b="5183"/>
          <a:stretch/>
        </p:blipFill>
        <p:spPr bwMode="auto">
          <a:xfrm rot="16200000">
            <a:off x="302841" y="1018009"/>
            <a:ext cx="3492000" cy="302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427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pic>
        <p:nvPicPr>
          <p:cNvPr id="54278" name="Picture 2" descr="G:\картинки для доклада\promote-software.jpg"/>
          <p:cNvPicPr>
            <a:picLocks noChangeAspect="1" noChangeArrowheads="1"/>
          </p:cNvPicPr>
          <p:nvPr/>
        </p:nvPicPr>
        <p:blipFill>
          <a:blip r:embed="rId4" cstate="print"/>
          <a:srcRect l="4233" r="1414"/>
          <a:stretch>
            <a:fillRect/>
          </a:stretch>
        </p:blipFill>
        <p:spPr bwMode="auto">
          <a:xfrm>
            <a:off x="276225" y="2762250"/>
            <a:ext cx="482282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333750" y="1268413"/>
            <a:ext cx="4767263" cy="2781300"/>
          </a:xfrm>
          <a:prstGeom prst="ellipse">
            <a:avLst/>
          </a:prstGeom>
          <a:noFill/>
          <a:ln w="76200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427413" y="1366838"/>
            <a:ext cx="4559300" cy="2566987"/>
          </a:xfrm>
          <a:prstGeom prst="ellipse">
            <a:avLst/>
          </a:prstGeom>
          <a:noFill/>
          <a:ln w="28575">
            <a:solidFill>
              <a:srgbClr val="92C41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733800" y="1808163"/>
            <a:ext cx="39766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Задачи на 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530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55302" name="TextBox 12"/>
          <p:cNvSpPr txBox="1">
            <a:spLocks noChangeArrowheads="1"/>
          </p:cNvSpPr>
          <p:nvPr/>
        </p:nvSpPr>
        <p:spPr bwMode="auto">
          <a:xfrm>
            <a:off x="267193" y="1268760"/>
            <a:ext cx="819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Планируемые показатели деятельности </a:t>
            </a:r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ИПР в </a:t>
            </a:r>
            <a:r>
              <a:rPr lang="ru-RU" sz="24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2013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38165"/>
              </p:ext>
            </p:extLst>
          </p:nvPr>
        </p:nvGraphicFramePr>
        <p:xfrm>
          <a:off x="448338" y="1939121"/>
          <a:ext cx="8012094" cy="422618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07394"/>
                <a:gridCol w="6925709"/>
                <a:gridCol w="678991"/>
              </a:tblGrid>
              <a:tr h="52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5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526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ведущих ученых (лидеров научных школ) и специалистов (отраслевых лидеров), приглашенных для чтения лекций по ПНР ТПУ, чел.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26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ежегодно издаваемых учебных пособий по ПНР ТПУ,  шт.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526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Число реализуемых международных образовательных программ уровня «Двойной диплом», шт.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526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Кол. аспирантов и НПР, имеющих опыт работы (стажировки) в вед. мировых научных центрах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263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Защита докторских диссертаций, шт.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263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Защита кандидатских диссертаций, шт.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263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Кол. опубликованных научных монографий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26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Кол. статей в индекс. научной периодике (</a:t>
                      </a:r>
                      <a:r>
                        <a:rPr lang="ru-RU" sz="1650" b="0" dirty="0" err="1"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50" b="0" dirty="0" err="1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50" b="0" dirty="0" err="1">
                          <a:latin typeface="Times New Roman" pitchFamily="18" charset="0"/>
                          <a:cs typeface="Times New Roman" pitchFamily="18" charset="0"/>
                        </a:rPr>
                        <a:t>Science</a:t>
                      </a: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50" b="0" dirty="0" err="1"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, РИНЦ)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451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26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Кол. статей с ИФ&gt;=1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526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Объем НИОКР по ПНР ТПУ в рамках международных научных программ, </a:t>
                      </a:r>
                      <a:r>
                        <a:rPr lang="ru-RU" sz="1650" b="0" dirty="0" err="1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650" b="0" dirty="0"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632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56326" name="TextBox 12"/>
          <p:cNvSpPr txBox="1">
            <a:spLocks noChangeArrowheads="1"/>
          </p:cNvSpPr>
          <p:nvPr/>
        </p:nvSpPr>
        <p:spPr bwMode="auto">
          <a:xfrm>
            <a:off x="323850" y="1100138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0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Планируемые показатели деятельности ИПР в 2013 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19062"/>
              </p:ext>
            </p:extLst>
          </p:nvPr>
        </p:nvGraphicFramePr>
        <p:xfrm>
          <a:off x="443707" y="1772816"/>
          <a:ext cx="7848872" cy="420918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99095"/>
                <a:gridCol w="6784618"/>
                <a:gridCol w="665159"/>
              </a:tblGrid>
              <a:tr h="63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Кол. молодых ученых из сторонних орг., </a:t>
                      </a:r>
                      <a:r>
                        <a:rPr lang="ru-RU" sz="1600" dirty="0" err="1"/>
                        <a:t>прошед</a:t>
                      </a:r>
                      <a:r>
                        <a:rPr lang="ru-RU" sz="1600" dirty="0"/>
                        <a:t>. проф. переподготовку или повышение квалификации.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624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32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Кол. НПР и ИТР в возрасте 30-49 лет, проработавших в году не менее 3 мес.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220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65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Кол. НПР и ИТР в возрасте 30-49 лет - внешних </a:t>
                      </a:r>
                      <a:r>
                        <a:rPr lang="ru-RU" sz="1600" dirty="0" err="1"/>
                        <a:t>совмест</a:t>
                      </a:r>
                      <a:r>
                        <a:rPr lang="ru-RU" sz="1600" dirty="0"/>
                        <a:t>., проработавших в году не менее 3 мес.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110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32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Кол. чел., принятых в аспирантов и докторантов из сторон. орг.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65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Количество сотрудников, направляемых ТПУ в ведущие зарубежные университеты и научные центры для подготовки диссертаций </a:t>
                      </a:r>
                      <a:r>
                        <a:rPr lang="en-US" sz="1600" dirty="0" smtClean="0"/>
                        <a:t>PhD</a:t>
                      </a:r>
                      <a:r>
                        <a:rPr lang="ru-RU" sz="1600" dirty="0"/>
                        <a:t>, чел.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32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Кол. МИП (по 217-ФЗ)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  <a:tr h="65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Представление работ на соискание премий и наград российского и международного уровня.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308" marR="2930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734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333375" y="1022350"/>
            <a:ext cx="769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400" b="1">
                <a:solidFill>
                  <a:srgbClr val="333399"/>
                </a:solidFill>
                <a:latin typeface="Calibri" pitchFamily="34" charset="0"/>
              </a:rPr>
              <a:t>Планируемые показатели деятельности ИПР в 2013 году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95288" y="1700213"/>
          <a:ext cx="7704856" cy="460851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811290"/>
                <a:gridCol w="1893566"/>
              </a:tblGrid>
              <a:tr h="267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331" marR="36331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План, тыс. руб.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331" marR="36331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9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Основные образовательные услуги,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331" marR="363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130 000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331" marR="36331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Дополнительные образовательные услуги,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331" marR="363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84 000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331" marR="36331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0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Хоздоговора и контракты,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331" marR="363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118 261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Программы и гранты, внебюджетные,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530" marR="455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32 175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Мегапроекты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ПИР и ТП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530" marR="455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45 917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1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Спонсорская помощь,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530" marR="455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26 000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530" marR="455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436 353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5837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2291073"/>
              </p:ext>
            </p:extLst>
          </p:nvPr>
        </p:nvGraphicFramePr>
        <p:xfrm>
          <a:off x="777454" y="1726348"/>
          <a:ext cx="749766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8375" name="TextBox 9"/>
          <p:cNvSpPr txBox="1">
            <a:spLocks noChangeArrowheads="1"/>
          </p:cNvSpPr>
          <p:nvPr/>
        </p:nvSpPr>
        <p:spPr bwMode="auto">
          <a:xfrm>
            <a:off x="468313" y="836613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</a:p>
          <a:p>
            <a:pPr algn="ctr"/>
            <a:r>
              <a:rPr lang="ru-RU" sz="24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 ОБРАЗОВАТЕЛЬНОЙ ДЕЯТЕЛЬНОСТИ </a:t>
            </a:r>
            <a:endParaRPr lang="ru-RU" sz="24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pic>
        <p:nvPicPr>
          <p:cNvPr id="5939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8087885"/>
              </p:ext>
            </p:extLst>
          </p:nvPr>
        </p:nvGraphicFramePr>
        <p:xfrm>
          <a:off x="473738" y="1916832"/>
          <a:ext cx="791468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395288" y="908050"/>
            <a:ext cx="777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</a:p>
          <a:p>
            <a:pPr algn="ctr"/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 НАУЧНОЙ ДЕЯТЕЛЬНОСТИ </a:t>
            </a:r>
            <a:endParaRPr lang="ru-RU" sz="28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6042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60422" name="TextBox 18"/>
          <p:cNvSpPr txBox="1">
            <a:spLocks noChangeArrowheads="1"/>
          </p:cNvSpPr>
          <p:nvPr/>
        </p:nvSpPr>
        <p:spPr bwMode="auto">
          <a:xfrm>
            <a:off x="292026" y="796642"/>
            <a:ext cx="7893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КЛЮЧЕВЫЕ ПРОЕКТЫ ПО РАЗВИТИЮ ИПР</a:t>
            </a:r>
            <a:r>
              <a:rPr lang="en-US" sz="2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В 2012-15 гг.</a:t>
            </a:r>
            <a:endParaRPr lang="ru-RU" sz="2000" b="1" dirty="0">
              <a:solidFill>
                <a:srgbClr val="4A9C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37738866"/>
              </p:ext>
            </p:extLst>
          </p:nvPr>
        </p:nvGraphicFramePr>
        <p:xfrm>
          <a:off x="280120" y="1412776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6144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61446" name="TextBox 12"/>
          <p:cNvSpPr txBox="1">
            <a:spLocks noChangeArrowheads="1"/>
          </p:cNvSpPr>
          <p:nvPr/>
        </p:nvSpPr>
        <p:spPr bwMode="auto">
          <a:xfrm>
            <a:off x="279400" y="838200"/>
            <a:ext cx="7893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КЛЮЧЕВЫЕ ПРОЕКТЫ ПО РАЗВИТИЮ ИПР</a:t>
            </a:r>
            <a:r>
              <a:rPr lang="en-US" sz="2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В 2012-15 гг.</a:t>
            </a:r>
            <a:endParaRPr lang="ru-RU" sz="2000" b="1" dirty="0">
              <a:solidFill>
                <a:srgbClr val="4A9C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786866344"/>
              </p:ext>
            </p:extLst>
          </p:nvPr>
        </p:nvGraphicFramePr>
        <p:xfrm>
          <a:off x="280120" y="1412776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8196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0825" y="2217738"/>
            <a:ext cx="844708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ОБРАЗОВАТЕЛЬНОЙ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6246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42968063"/>
              </p:ext>
            </p:extLst>
          </p:nvPr>
        </p:nvGraphicFramePr>
        <p:xfrm>
          <a:off x="280120" y="1412776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2471" name="TextBox 14"/>
          <p:cNvSpPr txBox="1">
            <a:spLocks noChangeArrowheads="1"/>
          </p:cNvSpPr>
          <p:nvPr/>
        </p:nvSpPr>
        <p:spPr bwMode="auto">
          <a:xfrm>
            <a:off x="107504" y="838200"/>
            <a:ext cx="80649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КЛЮЧЕВЫЕ ПРОЕКТЫ ПО РАЗВИТИЮ ИПР</a:t>
            </a:r>
            <a:r>
              <a:rPr lang="en-US" sz="22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В 2012-15 гг</a:t>
            </a:r>
            <a:r>
              <a:rPr lang="ru-RU" sz="2200" b="1" dirty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pic>
        <p:nvPicPr>
          <p:cNvPr id="63492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63494" name="TextBox 9"/>
          <p:cNvSpPr txBox="1">
            <a:spLocks noChangeArrowheads="1"/>
          </p:cNvSpPr>
          <p:nvPr/>
        </p:nvSpPr>
        <p:spPr bwMode="auto">
          <a:xfrm>
            <a:off x="809922" y="1196752"/>
            <a:ext cx="74895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ОЖИДАЕМЫЕ ЗНАЧИМЫЕ СОБЫТИЯ В 2013 ГОДУ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320159"/>
              </p:ext>
            </p:extLst>
          </p:nvPr>
        </p:nvGraphicFramePr>
        <p:xfrm>
          <a:off x="395536" y="1988840"/>
          <a:ext cx="8064896" cy="432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6144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10872192"/>
              </p:ext>
            </p:extLst>
          </p:nvPr>
        </p:nvGraphicFramePr>
        <p:xfrm>
          <a:off x="318597" y="1916832"/>
          <a:ext cx="7991625" cy="438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362178" y="728663"/>
            <a:ext cx="73591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</a:p>
          <a:p>
            <a:pPr algn="ctr"/>
            <a:r>
              <a:rPr lang="ru-RU" sz="28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В ВОСПИТАТЕЛЬНОЙ ДЕЯТЕЛЬНОСТИ </a:t>
            </a:r>
            <a:endParaRPr lang="ru-RU" sz="2800" b="1" dirty="0">
              <a:solidFill>
                <a:srgbClr val="4A9C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65540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1125955"/>
              </p:ext>
            </p:extLst>
          </p:nvPr>
        </p:nvGraphicFramePr>
        <p:xfrm>
          <a:off x="611560" y="2311921"/>
          <a:ext cx="776723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543" name="Rectangle 10"/>
          <p:cNvSpPr>
            <a:spLocks noChangeArrowheads="1"/>
          </p:cNvSpPr>
          <p:nvPr/>
        </p:nvSpPr>
        <p:spPr bwMode="auto">
          <a:xfrm>
            <a:off x="468313" y="1142187"/>
            <a:ext cx="7428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</a:p>
          <a:p>
            <a:pPr algn="ctr" eaLnBrk="0" hangingPunct="0"/>
            <a:r>
              <a:rPr lang="ru-RU" sz="28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В  ХОЗЯЙСТВЕННОЙ ДЕЯТЕЛЬНОСТИ </a:t>
            </a:r>
            <a:endParaRPr lang="ru-RU" sz="2800" b="1" dirty="0">
              <a:solidFill>
                <a:srgbClr val="4A9C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6758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3220927"/>
            <a:ext cx="7990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4000" b="1" dirty="0" smtClean="0">
                <a:solidFill>
                  <a:srgbClr val="4A9C5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solidFill>
                <a:srgbClr val="4A9C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Маша\картинки\презентация\фон основной-ИПР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6988"/>
            <a:ext cx="91836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-142875" y="260350"/>
            <a:ext cx="802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smtClean="0">
                <a:solidFill>
                  <a:prstClr val="white"/>
                </a:solidFill>
              </a:rPr>
              <a:t>Институт природных ресурсов Томского политехнического университета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528638" y="971550"/>
            <a:ext cx="771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508C46"/>
                </a:solidFill>
                <a:latin typeface="Times New Roman" pitchFamily="18" charset="0"/>
                <a:cs typeface="Times New Roman" pitchFamily="18" charset="0"/>
              </a:rPr>
              <a:t>Кадровый состав ИПР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4825" y="1916832"/>
            <a:ext cx="8135937" cy="43581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287 </a:t>
            </a:r>
            <a:r>
              <a:rPr lang="ru-RU" sz="28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преподавателей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с учетом внешних совместителей</a:t>
            </a:r>
            <a:r>
              <a:rPr lang="ru-RU" sz="28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just">
              <a:defRPr/>
            </a:pPr>
            <a:endParaRPr lang="ru-RU" sz="2800" dirty="0">
              <a:solidFill>
                <a:srgbClr val="39471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ru-RU" sz="2800" b="1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академиков и членов-корреспондентов РАН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800" b="1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академиков и членов-корреспондентов общественных академий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57</a:t>
            </a:r>
            <a:r>
              <a:rPr lang="ru-RU" sz="2800" b="1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докторов наук</a:t>
            </a:r>
            <a:endParaRPr lang="ru-RU" sz="2800" dirty="0">
              <a:solidFill>
                <a:srgbClr val="39471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188 </a:t>
            </a:r>
            <a:r>
              <a:rPr lang="ru-RU" sz="2800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кандидата </a:t>
            </a:r>
            <a:r>
              <a:rPr lang="ru-RU" sz="28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2800" dirty="0" err="1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Остепененность</a:t>
            </a:r>
            <a:r>
              <a:rPr lang="ru-RU" sz="2800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sz="2800" dirty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947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0244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468313" y="2349500"/>
          <a:ext cx="7992888" cy="405962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04456"/>
                <a:gridCol w="2414811"/>
                <a:gridCol w="1473621"/>
              </a:tblGrid>
              <a:tr h="710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преподавателей, чел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Средний возраст,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51435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Ассистенты и старшие преподаватели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 ученой степени                                                         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Ассистенты и старшие преподаватели с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ученой степенью                                                            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3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 Доценты без ученой степени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3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Доценты с ученой степенью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3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Профессора без ученой степени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3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Профессора с ученой степенью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361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750" y="1825625"/>
            <a:ext cx="796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ШТАТНЫЕ ПРЕПОДАВАТЕЛИ</a:t>
            </a:r>
          </a:p>
        </p:txBody>
      </p:sp>
      <p:sp>
        <p:nvSpPr>
          <p:cNvPr id="10285" name="Rectangle 17"/>
          <p:cNvSpPr>
            <a:spLocks noChangeArrowheads="1"/>
          </p:cNvSpPr>
          <p:nvPr/>
        </p:nvSpPr>
        <p:spPr bwMode="auto">
          <a:xfrm>
            <a:off x="361950" y="759966"/>
            <a:ext cx="8140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ДОЛЖНОСТНАЯ  И  ВОЗРАСТНАЯ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 </a:t>
            </a:r>
            <a:r>
              <a:rPr lang="ru-RU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ППС</a:t>
            </a:r>
            <a:endParaRPr lang="ru-RU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9" descr="2 уровень презентация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75"/>
            <a:ext cx="9144000" cy="68849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916113"/>
            <a:ext cx="8229600" cy="360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Название темы</a:t>
            </a:r>
          </a:p>
        </p:txBody>
      </p:sp>
      <p:pic>
        <p:nvPicPr>
          <p:cNvPr id="11268" name="Picture 2" descr="C:\Users\User\Desktop\лого ИПР-золотостый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312738"/>
            <a:ext cx="72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-142875" y="33337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Институт </a:t>
            </a:r>
            <a:r>
              <a:rPr lang="ru-RU" sz="1500" b="1">
                <a:solidFill>
                  <a:schemeClr val="bg1"/>
                </a:solidFill>
              </a:rPr>
              <a:t>природных ресурсов </a:t>
            </a:r>
            <a:r>
              <a:rPr lang="ru-RU" sz="1400" b="1">
                <a:solidFill>
                  <a:schemeClr val="bg1"/>
                </a:solidFill>
              </a:rPr>
              <a:t>Томского политехнического университета</a:t>
            </a:r>
          </a:p>
        </p:txBody>
      </p:sp>
      <p:graphicFrame>
        <p:nvGraphicFramePr>
          <p:cNvPr id="7" name="Group 1"/>
          <p:cNvGraphicFramePr>
            <a:graphicFrameLocks/>
          </p:cNvGraphicFramePr>
          <p:nvPr/>
        </p:nvGraphicFramePr>
        <p:xfrm>
          <a:off x="481013" y="1844675"/>
          <a:ext cx="7951447" cy="45947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548460"/>
                <a:gridCol w="2076276"/>
                <a:gridCol w="1326711"/>
              </a:tblGrid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преподавателей,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возраст, лет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711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Ассистенты и старшие преподаватели без ученой степени                                              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06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Ассистенты и старшие преподаватели с ученой степенью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1336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Доценты без ученой степени                                           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1529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Доценты с ученой степенью                                            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4530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Профессора без ученой степени                                       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9168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Профессора с ученой степенью                                       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9168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                                          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Rectangle 302"/>
          <p:cNvSpPr>
            <a:spLocks noChangeArrowheads="1"/>
          </p:cNvSpPr>
          <p:nvPr/>
        </p:nvSpPr>
        <p:spPr bwMode="auto">
          <a:xfrm>
            <a:off x="-180975" y="105680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ВНУТРИВУЗОВСКИЕ</a:t>
            </a:r>
            <a:r>
              <a:rPr lang="ru-RU" sz="2800" b="1" dirty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408847"/>
                </a:solidFill>
                <a:latin typeface="Times New Roman" pitchFamily="18" charset="0"/>
                <a:cs typeface="Times New Roman" pitchFamily="18" charset="0"/>
              </a:rPr>
              <a:t>СОВМЕСТИТЕЛИ</a:t>
            </a:r>
            <a:endParaRPr lang="ru-RU" sz="2800" b="1" dirty="0">
              <a:solidFill>
                <a:srgbClr val="4088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5278</Words>
  <Application>Microsoft Office PowerPoint</Application>
  <PresentationFormat>Экран (4:3)</PresentationFormat>
  <Paragraphs>1043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64</vt:i4>
      </vt:variant>
    </vt:vector>
  </HeadingPairs>
  <TitlesOfParts>
    <vt:vector size="68" baseType="lpstr">
      <vt:lpstr>Тема Office</vt:lpstr>
      <vt:lpstr>Специальное оформление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мероприятия НИРС в 2012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Ekaterina A. Kiryanova</dc:creator>
  <cp:lastModifiedBy>Sergey V. Zamyatin</cp:lastModifiedBy>
  <cp:revision>345</cp:revision>
  <dcterms:created xsi:type="dcterms:W3CDTF">2011-03-11T03:57:21Z</dcterms:created>
  <dcterms:modified xsi:type="dcterms:W3CDTF">2013-02-01T01:41:28Z</dcterms:modified>
</cp:coreProperties>
</file>